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0" r:id="rId2"/>
    <p:sldId id="256" r:id="rId3"/>
    <p:sldId id="305" r:id="rId4"/>
    <p:sldId id="281" r:id="rId5"/>
    <p:sldId id="262" r:id="rId6"/>
    <p:sldId id="283" r:id="rId7"/>
    <p:sldId id="282" r:id="rId8"/>
    <p:sldId id="274" r:id="rId9"/>
    <p:sldId id="304" r:id="rId10"/>
    <p:sldId id="275" r:id="rId11"/>
    <p:sldId id="277" r:id="rId12"/>
    <p:sldId id="303" r:id="rId13"/>
    <p:sldId id="306" r:id="rId14"/>
    <p:sldId id="28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4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8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2T03:06:56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8086 12817 24575,'0'0'0</inkml:trace>
  <inkml:trace contextRef="#ctx0" brushRef="#br0" timeOffset="87">8086 12817 24575,'0'0'0</inkml:trace>
  <inkml:trace contextRef="#ctx0" brushRef="#br0" timeOffset="393">8086 12817 24575,'0'0'0</inkml:trace>
  <inkml:trace contextRef="#ctx0" brushRef="#br0" timeOffset="587">8086 12817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04:56:20.51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6801 5176 7408,'-1'-7'1770,"0"2"-65,1 5-1705,50-8-65,-18 3 110,-10 1 0,5 0 0,0 0-80,5 0 1,2-1-1,-1 1-782,-4 0 1,-1 1 0,1-1 803,6-1 1,1 1 0,-3-1-82,2 1 1,-4 0-345,-9 1 1,-3 0-644,5 0 568,-10-2 1,-12 4 0,-9-1 0</inkml:trace>
  <inkml:trace contextRef="#ctx0" brushRef="#br0" timeOffset="173">6883 5203 11933,'2'6'523,"0"-2"239,-2-4-574,86 1-288,-65-1 1,1 0-721,8-1 1,6 0 0,1 0 0,-6 0-430,-5-1 0,-2-1 355,8 0 1,-1-2 893,-8 2 0,-3-1 0,1 1 0,0-1 0</inkml:trace>
  <inkml:trace contextRef="#ctx0" brushRef="#br0" timeOffset="549">7470 5189 1014,'-4'-4'3276,"1"2"0,3 2-327,35-3-2834,-13 2-115,2-1 0,5 0-94,0 0 1,2 0 0,-2 0-345,-5 1 0,1-1 241,4 0 0,4 0 1,-6 1-577,4-1 231,-11 0-628,5 1 1085,-13 1 1,3-1 0,-9 1-1</inkml:trace>
  <inkml:trace contextRef="#ctx0" brushRef="#br0" timeOffset="700">7524 5339 12431,'3'8'1365,"-2"-2"-1325,18-4 1,6-2-41,5 1-91,4 0 0,3 0-1000,-4-3 0,1-1 710,-7 1 1,0-1 0,-1 0 0,2 0 0,-2 0 0,-2 0 0,0 0 0</inkml:trace>
  <inkml:trace contextRef="#ctx0" brushRef="#br0" timeOffset="2100">6473 6705 13151,'-12'36'98,"0"-2"-98,-3-9-19,12-5 1,1 0-164,-8 9 12,10 4-410,2-15 191,3-11-129,3-2-619,24-17 1035,-16 1 0,2-1-637,3-2 1,0 0 833,-3-3 0,-1 1 135,6-7-780,-2 2 797,-2 2 245,3-2 54,-11 11-401,1 0-10,-11 13 27,-2 2 12,-1 3 1208,-2 5-1440,-1 5 1,1 2-268,0 11-78,0-11 1,2-1 131,5 2-277,-3-13-236,14-3-154,-7-2 938,27-13 0,-22 8 0,9-8 0</inkml:trace>
  <inkml:trace contextRef="#ctx0" brushRef="#br0" timeOffset="2451">6910 6678 4080,'-2'-4'2945,"0"1"-1991,2 3-892,-18 34-166,10-14 1,1 2-231,-4 8 1,0 0-26,5-7 0,2-2 121,3 4 665,-4-15-737,11-3 55,-8-3 1073,15-6-544,-7-7 372,1-2-399,-1-6 959,1 2-1085,1-1 16,2 0-131,9-8-82,-4 9 0,2 0-1044,10-8 1103,-10 10 1,-1 2 16,0 3 36,-2 3 12,-3 2 134,-3 4-1261,-4 19 1,-3 5 1078,-2-1-28,1 5 0,-2 1 425,-5 2-2357,1-3 1794,-7-7 1,8-9-1,-3-12 1</inkml:trace>
  <inkml:trace contextRef="#ctx0" brushRef="#br0" timeOffset="2638">7238 6719 9637,'4'7'1761,"-1"-1"-1816,-6 17 1,-4 2-254,4-7-10,-2 10 0,0-1-1771,4-11 676,1-6 1413,0-1 0,0-6 0,0-3 0</inkml:trace>
  <inkml:trace contextRef="#ctx0" brushRef="#br0" timeOffset="2805">7238 6568 5380,'1'7'37,"0"-2"-1072,-1-5 0,0 0 0</inkml:trace>
  <inkml:trace contextRef="#ctx0" brushRef="#br0" timeOffset="3004">7538 6582 13019,'2'3'1563,"-1"0"-1408,-11 13 1,-4 5-2504,2 3 2348,-4 3 0,1 3-273,7 2 0,1 0-37,0-5 1,0 0 120,5 6 0,1-1-100,-3-11 1,2-3-617,7 3 159,-5-5-1021,0-4 1152,0-6 0,0-2 0,-1-3 0</inkml:trace>
  <inkml:trace contextRef="#ctx0" brushRef="#br0" timeOffset="3169">7333 6814 6970,'-1'-4'3276,"1"0"-422,0 4-2968,61-2-2378,-28 0 2228,-7 0 1,4 0 0,-4 0-835,10-4-357,-2-1-1384,-3-1 2839,3-4 0,-18 7 0,1-3 0</inkml:trace>
  <inkml:trace contextRef="#ctx0" brushRef="#br0" timeOffset="4404">4793 6732 8573,'-10'-3'901,"2"0"-461,8 3 1996,0 0-1758,-32 3-544,21 4-71,-14 10 0,0 4-104,15-1 1,1 1-986,-2 4 1,0 0 979,2-6 0,2-1-102,0 6 10,3-11-77,2-2 114,2-11 182,4-5 12,3-7-40,5-5-1433,0 0 1,1-2 1415,2-13-183,5 6 1,6-4-1,-4 2 57,-8 4 1,0 1-34,6 1 1,5-1 0,-5 3-594,6-6-175,-6 15 891,4 7 0,-16 3 0,4 4 0</inkml:trace>
  <inkml:trace contextRef="#ctx0" brushRef="#br0" timeOffset="4700">4930 6910 8234,'2'4'1464,"0"0"-2668,-2-4 250,51-35 598,-35 20 475,13-8 0,-4 0 220,-21 12 149,-3-2 105,-4 9 127,-3 1 193,-20 6-4099,1 9 3263,5-2 0,1 2-32,-6 11-1741,6 1 1693,5-8-50,13 11-274,3-7 243,12 3-51,2-12-10,0-7-102,0-2-327,2-4-755,1-5 1,-1-3 1328,4-1 0,6-7 0,-21 12 0</inkml:trace>
  <inkml:trace contextRef="#ctx0" brushRef="#br0" timeOffset="5117">5203 6773 8646,'2'6'1302,"-10"19"0,-3 2-1302,4-4-1639,-4 7 1,1 0-908,8-8 3811,1-2-1993,2 2 1099,4-8-598,3-2 224,1-11 0,1-6 3279,-3-5-2840,2-5-336,0-4-15,-1-1 1,1-2 51,4-13-349,-4 14 1,-1 1 211,1-3 109,-4 14-67,-2 5 151,0 11-159,0 10-107,1 5-36,0 3-429,4 0 82,-1-8 347,18 3 50,-13-18 51,11-5-166,-14-12 171,-6-2 6,5-1 0,0-3 418,1-1 1,-1 0-200,1 0 1,0 0 1,0 3 0,-1 2 132,-4 2-20,-1 3-300,-1 2-478,-1 1-188,-1 4-426,1 1 194,-1 3 1,0 1 0</inkml:trace>
  <inkml:trace contextRef="#ctx0" brushRef="#br0" timeOffset="6109">5544 6746 5837,'5'6'3276,"-1"0"-1089,-4-6-1798,0 0 56,-32 33-677,20-2 214,-5-8 0,2 0-136,10 12-12,6-21 32,1 1-20,8-9-81,4-8 8,4-3-64,1-7 44,-3-2 29,0-3 218,-2-1 876,-6-1 1,-1-1-468,0 1-138,-2-14-55,-10 27-180,-2 1-36,-2 1-868,-8 1 51,7 1-586,-5 1-395,10 1 1798,2 1 0,1-1 0,2 1 0</inkml:trace>
  <inkml:trace contextRef="#ctx0" brushRef="#br0" timeOffset="6652">5722 6732 11681,'2'4'1540,"1"-2"-1515,-4 36-137,0-14 0,1 3 70,2 8 0,-1 0-672,1-6 0,0-3 658,5 5 417,0-16-552,-2-4 196,0-5 171,3-3-114,2-13-152,2-2-109,2-12 301,-1 1-222,1-4 13,0 0 70,-3 5 1,1-2 36,4-10-124,-6 13 0,-2 2 196,1 0 46,-6 12 8,-2 3 346,-1 2-861,0 1 353,0 8-29,0 0 316,1 7-296,1-3 45,1 2 109,12 4-72,4-7-37,6 2-37,-6-10-295,1-4 1,0-3-271,4-3-296,10-6 1,1-3 747,-17 4 0,0 0-38,4-3 0,-2-1 527,-4-4 142,-13 10 57,-6 2 156,-4 2 443,-27 7-902,16 6 0,-2 1-1538,-3 0 0,0 1 1457,3 5 0,2 0 73,-5 10-102,4 1-43,3 0-46,8-4 0,4 1-209,4 10 55,4 6 65,13-17-182,11-8-65,-2-6-162,9-1-1177,-15-8 1,-1-1-348,9-4 1986,-7-4 0,-3 0 0,-4 2 0,-2-4 0</inkml:trace>
  <inkml:trace contextRef="#ctx0" brushRef="#br0" timeOffset="7618">5244 6773 6073,'2'3'3256,"-1"-1"-2427,-1-2-619,-12 33-90,6-18-3,-1 6 1,-1 0 145,1-4 29,1-1 35,-1-1 370,-3 8-649,3-7-48,0 2-56,3-11 11,3-3-44,0-1-21,0-2-514,1 1 680,14-29-412,-3 5 224,-1 3 1,0 0-17,3-6 142,-5 9-153,1 0 114,-1 2 146,5-9 44,-1 5-142,1-2-3,-2 9-3,-3 5 3,0 0-73,-1 1-109,2 2 185,-2 3 34,1 3 63,-3 6-52,-2 12-48,-2-3-44,-1 3 1,-1 2 49,-5 8-585,-1 6 579,-2-15 5,3-8-7,-4 1-427,1-2-775,0-1 933,4-5 106,2-4 159,3-4 436,0-2-430,0-4 728,6-18-117,2-1-429,4-7 0,1 7-73,3 1-98,-3 7 42,4-4 85,7-4-74,-10 13 17,9-8 129,-12 15-120,-3 3 2,1 1 143,-1 2 247,-1 9-210,-1 2-99,-2 7-83,-3 0-26,-3 13-125,-4 2-529,1-11 1,1-1-1896,-4 6 469,3-5 2016,4-18 0,1-1 0,0-3 0</inkml:trace>
  <inkml:trace contextRef="#ctx0" brushRef="#br0" timeOffset="9770">7811 6842 12356,'6'5'524,"25"-2"0,9-5-2163,-20 1 1,1-1 1036,10 0 1,5 0-1,-3 1 561,-3-1 1,-1 1 654,2 0 1,1 1-670,-3-1 1,4 1-766,-4 0 1,3 1 0,1 1 0,-5-1-789,0 0 1,-1 0 1162,6 0 1,2 1 0,-11-1 444,-16 1 0,-5-2 0,-2 0 0</inkml:trace>
  <inkml:trace contextRef="#ctx0" brushRef="#br0" timeOffset="9970">8357 6760 10785,'4'1'935,"-1"0"-761,-3-1 24,27 38-3326,-21-17 3217,8 4 1,-5 2-43,-17-3 0,-6-2-659,2-5 1,0-1-112,-3 5 1,-1-3-1605,-4 0 2327,11-13 0,4-3 0,2-2 0</inkml:trace>
  <inkml:trace contextRef="#ctx0" brushRef="#br0" timeOffset="10818">9054 6732 11384,'-5'-4'1386,"1"0"-1322,4 4 480,0 0-348,20 35-50,-2-6-653,-3-5 0,2 2 467,-1-4 1,1-3-14,3 4 78,-7-8 1,2-1-1665,2-1 1,-1-1-884,-5 0 2223,19 1 0,-32-13 0,10-2 0</inkml:trace>
  <inkml:trace contextRef="#ctx0" brushRef="#br0" timeOffset="10970">9300 6773 11334,'-26'17'1261,"0"-1"1,-1 3-1560,2 3 0,-3 5 0,3-1-1341,7 0 1,1-1-1,-1 1 1,1-1 1331,6-5 0,3-4 0,6-9 0,1-2 0</inkml:trace>
  <inkml:trace contextRef="#ctx0" brushRef="#br0" timeOffset="11154">9491 7060 12798,'2'3'858,"1"-1"-1960,-3-2-776,-29 31 1222,15-18 1,-2 4-1,2-2 1,7-9 0</inkml:trace>
  <inkml:trace contextRef="#ctx0" brushRef="#br0" timeOffset="11671">9709 6732 5758,'6'7'1574,"-1"-2"405,-5-5-1979,-12 36 1253,7-15-1379,-2 12 0,1 3-367,9 1 694,0 2-381,6-19 2473,-1-16-2394,1-2-86,2-5-684,10-16 0,1-6 409,0 2 343,2-4 0,-2 1 88,-8 9 31,-2 3 1038,3 0-520,-5 8-336,0 0 0,-5 10 840,-3 2-933,2 7-47,-1 3-106,0 7 1,0 7 0,-1-1-1253,0 0 1,-1 2 1315,2 0 0,-1 2 0,0-3 18,-2-4 1,-1-2 23,-6-1 1,-3-1 160,-5-5 0,-2-1-203,0 1 0,0-1-49,-3-8 0,-1-3 49,-9-3 0,12-1 62,-6-1 518,9-6-381,5-2-199,0-3-93,11-1 32,4 1 2476,4-1-3184,8-4 0,5 1-469,0 3 1,2 1-402,3-5 1,1 1 685,-4 6 0,-2 2 953,11-4 0,-19 6 0,1 1 0</inkml:trace>
  <inkml:trace contextRef="#ctx0" brushRef="#br0" timeOffset="11870">10146 6964 14271,'27'-2'-678,"0"-1"0,-1 0 1,8-1-1,-2 0-114,-8 1 0,-2-1-894,8-4 1686,-6-1 0,-12 5 0,1-2 0</inkml:trace>
  <inkml:trace contextRef="#ctx0" brushRef="#br0" timeOffset="12053">10447 6828 7450,'2'6'3276,"0"-2"-139,-2-4-2678,20 9-92,-10-1-216,13 7-25,-18-3-45,-4-2-47,0 1-34,-3 1-2311,-11 14 2311,-3-3 0,1-2 0,4-8 0</inkml:trace>
  <inkml:trace contextRef="#ctx0" brushRef="#br0" timeOffset="12454">11075 6787 14165,'-2'-4'1722,"0"1"-3867,2 3 854,74 11-1986,-41-6 3245,-4-1 0,4 1 0,-5-1-32,-1 0 974,-6 0-910,-6 0 777,-21 12 1,-6 3-981,-5 4 206,-4 1 0,-3 0 29,8-10 0,0-2-10,0 1 1,1 0-123,-4 3 0,1 1 52,1 4 1,1 0 10,-8 9 37,8 1 37,17-22 44,4-2-11,4 0 1618,27 0-1835,-16-6 0,1 0-42,4 0 0,1-2-340,-3-1 0,-2-2-177,9-5 228,-3-2 478,-11-4 0,-1-1 0,-1 4 0,2-13 0</inkml:trace>
  <inkml:trace contextRef="#ctx0" brushRef="#br0" timeOffset="12604">11048 6964 10914,'-10'2'3276,"2"-1"-2917,8-1-189,0 0-170,118 24 0,-88-18 0,-1 0 0,1 0 0,-1 0 0,1 0 0</inkml:trace>
  <inkml:trace contextRef="#ctx0" brushRef="#br0" timeOffset="12803">11444 7019 11877,'7'0'826,"-1"0"-826,-6 0-473,0 0-569,39 32 560,-21-21 181,6 7 0,1-2-1533,-3-12 978,-6-1 36,7-5 1,-16 1 0,2-2 0</inkml:trace>
  <inkml:trace contextRef="#ctx0" brushRef="#br0" timeOffset="12970">11648 6992 7696,'-3'-4'3276,"1"2"-1638,-18 16 0,-6 10-3277,10-8 1,-1 1 1080,-2 1 0,-2 1 0,0 0-400,-3 10 0,2-2-831,-2 3 819,10-12 0,2-1-839,2-3 1809,7-11 0,2-1 0,1-2 0</inkml:trace>
  <inkml:trace contextRef="#ctx0" brushRef="#br0" timeOffset="13654">12208 6828 12557,'15'3'157,"3"-2"0,4 1-153,0 0 0,0 0-1075,6-1 1,-1 1 1035,-4-1 0,-1 0 684,7 1-1066,7 11 599,-32 14-92,1 1-107,-16-10 1,-8-1 241,-4 2 1,-1-3-135,6-2 0,-2-1 5,-3 4 1,-3 1-1,4 0-54,8-1 0,2-1-25,-8 4 0,4-1-9,14 4 26,1-10-295,5-2 261,3-1-2077,5-2 2094,13-2-95,-2-2-592,10-1 370,-6-6-171,2-2-35,0-4-403,-11 2 0,0-2 475,8-14 0,-4 8 1,-13-1-1</inkml:trace>
  <inkml:trace contextRef="#ctx0" brushRef="#br0" timeOffset="13808">12181 7060 12666,'7'10'644,"18"-2"1,6-3-1239,-2-3-499,-3 0 1,4 1 0,-3-1-2185,5-1 0,-2 0 3128,-21-1 1,-9 0 0,0 0 0</inkml:trace>
  <inkml:trace contextRef="#ctx0" brushRef="#br0" timeOffset="14009">11853 7169 12764,'5'5'1927,"2"30"-2167,-7-20-527,2 5 1,0 0-184,-4-7-2327,-5 4 2457,1-9 1,-1 1 0,4-8 0</inkml:trace>
  <inkml:trace contextRef="#ctx0" brushRef="#br0" timeOffset="14573">12741 7115 3874,'6'5'972,"-1"-1"2155,-5-4-1429,0 0-1172,-16 42-601,12-25 7,-5 10 1,2-1-50,8-14 55,0 1 708,4-7-1151,1-7 873,1-2-855,0-7 2730,-2-9-2305,-1 4 152,-1-8 599,-2 11-608,-1 3-81,0 4-90,0 5 451,2 13-235,-4 5-89,11 8-313,-9 3 329,8-5-16,-6 4-37,-2 1 22,-1 2 1,-3 1-19,0-7 0,-3 1 69,-5 9 0,-2-2 98,-2 2-1,-11-13-44,15-14-3379,-20-4 3253,7-6-180,-10-4 37,13-5 148,2-2 26,4-1 42,4 0-179,4-6-242,11-4-59,13 0-116,6 3-502,8 7-2252,4 4 3646,-3 2 0,-6 2 1,-12 3-1</inkml:trace>
  <inkml:trace contextRef="#ctx0" brushRef="#br0" timeOffset="14706">13014 7497 8172,'0'0'0</inkml:trace>
  <inkml:trace contextRef="#ctx0" brushRef="#br0" timeOffset="18955">9286 6118 10513,'2'7'465,"0"-1"-364,-2-6 851,0 0 0,57 25-777,-27-11 0,2 1-1268,-2-2 1,1 0 0,-1 0 1013,-3-1 1,-1 0 0,-1-2 155,1 0 0,4 1-302,-2-2 1,5 2-1,5 0 1,1 1-1,-1 0 1,-2-2 215,-3-1 0,-2-1 0,0 0 0,1 0 0,3 1-208,-2 0 0,3 1 1,1 0-1,1 1 0,-1-1 1,-1-1-1,-3-1 219,7 1 0,-3-1 0,-1-1 1,2 1-53,-5-2 0,1 0 0,1 0 0,-2 0 0,0-1 61,0 1 0,-3-1 0,3 1 0,5 0 43,-8-2 1,5 1 0,3 1 0,2-1 0,2 1-1,1 0 1,-1 0 0,0-1 0,-3 1 0,-2-1-1,-4-1-31,9 1 0,-5 0 0,-2 0 0,2-1 0,4 1-23,-8 0 0,3-1 0,3 1 0,2 0 0,0 0 0,0 0 0,-2 0 0,-1-1 0,-4 1 0,-4-2-2,8 1 0,-5 0 0,-2-1 0,0 0 1,2 1 0,0-1 1,0 1-1,0-1-1,-2 1 1,-2-1 0,2 0-1,3 1-48,-3-1 1,2 0-1,3 0 1,0 0-1,2 1 1,-1-1-1,-1 1 50,1-1 0,-1 0 0,1 1 0,0-1 0,0 0 0,0 1 0,1-1 0,0 0 0,1 1 0,0-1 0,0 0 0,-1 1 0,0-1 0,0 0 0,1 1 0,1-1 0,0 0 0,-2 1 0,-2-1 0,-3 0 383,8 0 1,-5 1-1,1-1-395,-2 0 0,0 0 0,5 1 24,-10-1 1,3 0-1,2 0 1,3 1 0,0-1-1,-1 1 1,-1-1 0,-3 0-11,6 1 0,-3-1 0,-1 0 1,1 1-1,2-1-2,-5 0 0,3 0 1,0 1-1,2-1 1,-1 1-1,-1-1 0,-3 0 1,-2-1-164,6 2 0,-4-2 0,-2 1 1,-1-1 177,0 0 0,-2 0 0,2 0 87,-1-1 0,2 1 0,1-1 0,1 1 1,-1-1-95,0 0 0,1-1 1,-1 1-1,0-1 1,0 1-177,0 0 0,1 0 1,-1-1-1,0 1 0,-1-1 169,4 0 1,-1 0-1,-2 0 1,-3-1-1,4 0 1,-3 0-2,-1-1 0,2-1-19,4-1 0,2-1 1,0-1 15,-6 1 0,-1-1 0,0 0-9,7-1 0,0-1 0,-2 0 12,3-3 0,-2-1 18,-1-3 0,-1 0 177,-8 3 1,1-2-233,-1 0 0,5-4 0,1 0 0,0-1 1,-4 2 6,0-1 0,-3 2 0,3-2 11,2-1 1,4-3 0,-2 1 0,-4 2 104,1-2 1,-6 2-150,-7 6 0,0-1 228,8-12 0,2-2-238,-9 8 0,0-2 1,1 0 84,2-4 0,0-1 0,-1 1-12,-4 4 0,0 0 0,-2 2 55,1-4-1,-2-1 47,-1-6 0,-2-3-200,-4 8 1,-1 0 0,-1 0 98,1 0 0,1 0 0,-2 1-20,-1-14 1,-1 4 90,-1 13 1,0 3-41,0-2 0,0-1 297,0-3 1,-1-3 0,0-1-299,-2-2 0,0 0 0,0-1-16,0 0 0,1 0 0,-2 1-417,0 1 0,-1-1 1,-1 4 406,1 2 0,-2 1-4,1 0 0,-2-2 288,0 3 0,-1-2 1,-2-2-299,-4-4 0,-3-3 0,0 0 1,1 2-232,0 0 0,1 1 1,-1-1 240,-1 1 1,-3-3 0,1 2-1,3 5 22,-3 0 1,3 3 210,-2 1 1,0-2-199,-1-1 1,-2-2 0,0 0-53,-1 1 0,1-1 0,0 0 17,0 0 0,-1 0 0,1 1-1,2 3 0,1 1 0,1 2 149,1 3 0,1 1-150,-1 0 1,-2-1-62,-9-6 0,-2 0 28,7 6 0,-2 0-153,4 3 0,-2-1 0,0 1 200,-4 0 0,0 1 0,1 1-9,-7-3 0,1 1 217,3 2 0,-2-1 0,2 2-221,-5-1 0,2 0 1,-2 1 0,1 0 0,1 1 0,-4-1-28,7 3 1,-4-1 0,-4 0 0,0-1 0,2 1 0,3 1-380,-5-1 0,3 0 1,-4 0 389,6 1 1,-4 0 0,-1-2-1,-1 1 1,1 1 0,4 0 16,-2 2 0,4 0 0,-1 1 0,-2-1 0,3 1 0,-1 0 0,-2 1 0,0-2 0,-1 1 0,-1 0-3,3 1 1,0 0 0,-2-1 0,0 1 0,0-1 0,0 1 0,1 0 0,0 0-91,0 0 0,1 0 0,-1 0 0,1 0 0,1 0 0,-1 0 0,1 1 93,-6-1 0,0 0 0,1 0 0,0 1 0,2 0 0,3 0-54,-9-1 0,5 2 0,-1-1 53,0 1 0,-1-1 0,1 1 1,8 1 1,1 0 0,-2 0 0,-1 0-5,-1 0 0,-1 0 0,-2 0 1,-1 0-1,0 0 0,-1 1-8,3-1 1,-1 1-1,-1 0 1,0 1-1,1-1 1,-1 0-1,1 0 12,0 0 0,1 0 0,0 0 0,1 0 0,-1 0 0,0 0 0,1 0 0,-5 0 0,-1 1 0,1 0 0,1-1 0,1 1 0,3 0 11,2 0 0,2 0 1,1 0-1,0 0-9,0 0 1,2 0 0,-3 0 0,-4 0-30,4 2 1,-4-1 0,-3 1 0,-2 1 0,-1-1 0,0 1 0,2 0 0,2-1 0,3 0-36,-3 1 0,4-1 0,0 0 0,0 1 0,-4 0 50,4-1 0,-4 1 0,-2 0 0,-1 1 1,0-1-1,0 0 0,3 1 0,3-1 0,4 1 104,-12 1 1,7 1 0,1 0-114,-1 0 1,0 0-1,-2 0-28,2 1 0,-2 1 1,-2 1-1,0 0 1,0 0-11,5-1 0,-1 1 0,1 0 0,-1 0 0,0 0 0,1 0 38,-1 0 0,0-1 0,1 1 0,-1 0 0,1 0 0,0 0-6,-3 1 0,-1 1 0,1-1 1,1 1-1,1-1 193,0 1 1,1-1-1,0 1 1,-3 0-166,3 0 0,-2 1 1,-1 1-1,-1 0 1,1 0-1,0 0-14,2 1 0,1-1 0,-1 1 0,1-1 0,0 1 0,0 0 3,1-1 1,-1-1-1,0 1 1,1 0-1,1 1 1,3-1-23,-4 5 1,1 1-1,4 0 1,3-2 598,4-1 0,2 4-597,1 5 1,0 8 0,-1 3 0,1-2 0,2-4 307,-2 4 1,2 1-272,3-8 0,-1 5 1,-1 1-1,1-1 0,2-5 20,-5 10 0,2-5-24,3-6 1,-2 1 18,2 0 1,-3 5 0,-1 3 0,2-2 0,1-4 191,-2 6 0,2 1-218,1-7 1,0 5-1,-1 2 1,2-2 0,2-6 3,2 1 0,3 0 26,1-1 1,0 4-1,0 0 1,2-2 0,2-1 0,2-2 0,0 0 6,-1 7 1,0 0 0,2-2 11,6 3 0,1-4 1,-2-8 0,1-3-24,1 1 1,1-1 3,0 0 1,4 0-15,6 0 0,6 2 0,3 0 0,-1-2-21,-2-4 1,-1-2-1,2 0 1,1 1-288,0 1 1,2 1 0,0 0-1,1-1 1,-1-3 281,2 0 1,1-3 0,-2-1 0,0-1-189,-6-2 0,0 0 0,-1-1 0,1 0-11,0 1 0,0-1 0,1-1 0,3 1 155,2 0 0,3 0 1,2 0-1,0 0 1,-3-1-1,-4 0 0,0 0 1,-4 0-1,3 0 1,7 0-1,-1 1 1,0-1-1,1 0 0</inkml:trace>
  <inkml:trace contextRef="#ctx0" brushRef="#br0" timeOffset="19588">14653 6978 12258,'4'8'2089,"0"-2"-2041,-4-6 164,0 0 46,-16 95-1897,14-73 1,1 1 1365,-3 5 0,-1 5 0,1 0 0,1-6 499,3-3 1,2-3-268,0 0 1,1 1-320,6 4 1,3 3 0,1-2-234,1-1 1,1-1-431,-1-1 0,1 1 1,-1-5-151,11 5-1599,-7-16 1439,-7-5 1333,-1-3 0,-8-2 0,-2-1 0</inkml:trace>
  <inkml:trace contextRef="#ctx0" brushRef="#br0" timeOffset="19806">14516 7456 7688,'-6'-3'3276,"1"1"-2312,1 24 1,5 19-1,2-5-3462,9-1 2570,-7 1 0,-2 7 0,6-11 115,23-11-110,-16-12 0,3 0-814,16-1 1,6-1 0,-3-2 736,-5 1 0,1-2-16,-5-2 1,4 1 0,0-2-1,-5-1-177,-4-2 0,-2-3-98,5-1 0,-1-2-12,-6 0 0,0-1 9,2 0 0,1-2-802,-1-3 0,0-4 1096,-3-7 0,-2 0 0,-3 11 0,-2 0 0,4-21 0</inkml:trace>
  <inkml:trace contextRef="#ctx0" brushRef="#br0" timeOffset="22024">16606 7087 8553,'5'4'3276,"-1"-1"-2024,-4-3 14,0 0-989,-51 43-211,37-30 0,0 1-544,-8 6 1,-3 2 0,2 1 436,-1 4 1,1 0-229,6-7 0,0 1 0,-1 0-1370,-6 8 1,1-1 344,5-6 1,3-3-824,3-4 2117,11-18 0,1 2 0,0-4 0</inkml:trace>
  <inkml:trace contextRef="#ctx0" brushRef="#br0" timeOffset="22208">16332 7142 5544,'8'4'975,"-3"0"1693,-5-4-2668,0 0-98,21 65-516,-7-41 1,1 1 473,-3 1 0,-1 4 0,2-4-1469,11 0 1,-1-6 713,-1-6 895,10 0 0,-22-11 0,0-3 0</inkml:trace>
  <inkml:trace contextRef="#ctx0" brushRef="#br0" timeOffset="22358">16647 7306 8819,'7'2'1011,"14"0"0,5-1-2722,7-1 72,-5 1 1,2-1 1009,1-2 1,-4-1 0,-8 2-1,14-4 1</inkml:trace>
  <inkml:trace contextRef="#ctx0" brushRef="#br0" timeOffset="22556">16961 7197 12314,'1'4'1230,"0"0"-1088,-1-4-630,30 41 181,-11-26 1,1-1-592,3 11 1,2 0 421,-3-12 0,-2-4-266,-1-3-515,-2-3 490,-1-6 0,-9 2 1,1-3-1</inkml:trace>
  <inkml:trace contextRef="#ctx0" brushRef="#br0" timeOffset="22757">17206 7142 11703,'5'1'3276,"-1"0"-2693,-4-1-583,-26 34-3277,10-10 2032,-2 2 1,0 2 1209,8-9 0,1-2-532,0 1 0,0 1 175,-5 12 0,1-1 497,5-11 1,0-2-416,-3 10 1,1-3-434,1-5-245,2-5-2162,-2-4 3150,0-8 0,3 0 0,1-4 0</inkml:trace>
  <inkml:trace contextRef="#ctx0" brushRef="#br0" timeOffset="22956">17015 7087 4260,'3'7'3276,"-1"-1"-513,-2-6-2827,0 0 1229,24 2-1263,-9 1-112,20 0-1413,-3-1 1623,6-7 0,-12 3 0,-2-3 0</inkml:trace>
  <inkml:trace contextRef="#ctx0" brushRef="#br0" timeOffset="23157">17179 6978 9539,'21'6'0,"0"0"0,13 3 0</inkml:trace>
  <inkml:trace contextRef="#ctx0" brushRef="#br0" timeOffset="23557">17466 7046 8326,'-6'-1'3276,"2"1"-1741,4 0-1184,16 57-309,-15-24 0,-1 2-1135,4-6 1,2 2 0,-4-1 375,-6-3 1,-2 0 0,1-3 765,2-2 0,-1-1 706,-6-1 0,-3 2-689,3 11 0,-2 0-94,-4-12 1,-4-3 0,2 1-92,-4 12 1,0-3-213,-7-7 0,0-4-294,10-9 1,0-2-426,-1 1 0,-1-2 1050,-10 0 0,0-1 0,2 1 0,10-4 0,-1 0 0</inkml:trace>
  <inkml:trace contextRef="#ctx0" brushRef="#br0" timeOffset="23806">16073 6951 10894,'-2'-6'1876,"0"1"-1591,-16 8 1,-7 11 130,3 9 1,0 8 0,1 1-1510,-3-2 1,1 1 0,1 2 940,6-4 1,-1 3 0,3 0-1,4-2 16,4 1 1,3-1 0,5-2-301,3 0 0,4-1 0,4-1-384,7 0 1,4-1 0,3 0 0,0-2 454,3 1 1,1-2 0,1 0 0,1 2 0,1-1 0,-3-7 0,-9-13 0,1 0 0</inkml:trace>
  <inkml:trace contextRef="#ctx0" brushRef="#br0" timeOffset="24157">18272 7060 11647,'-7'-7'1005,"2"1"-372,5 6 18,-51 21-373,30 1 0,2 5 0,-2-1-1163,-3-6 0,-1-2 0,1 4 924,2 9 0,2 3 1,5-3-18,5-6 1,3-2-23,0-1 0,2 2-133,2 2 0,3 1 0,2 0-220,6-2 0,2 0 1,1-1 123,-3 1 0,-1 0 0,4-2-666,9-1 0,4-4 0,-2-4-744,-3-5 1,1-4 1389,14 0 0,-2-3 0,-8-2 0,6-5 0</inkml:trace>
  <inkml:trace contextRef="#ctx0" brushRef="#br0" timeOffset="24907">18750 7074 11401,'-4'-8'1632,"1"3"-844,3 5-1276,0 0 362,-17-6 123,13 5 0,-14 0 166,9 6-45,10 1-37,-10-3-72,11 0-74,-8 5 208,2 3-107,0 2-5,4-1-28,0-2 89,5 10 32,2-5-80,1 2-35,0-9 35,-3-7-183,11-1-60,11-10 154,0 1 45,2-11 146,-11-1 733,-5 1-202,-3 4-632,-6 6-45,-4 10-241,0 0-44,-1 4 285,-2 3 79,-4 12 1,-2 3-108,-3 10-1093,2-3 0,-1 1 1093,5-10 0,0-1 28,1 2 0,0-1-2,0 0 1,1 2-72,-1 11 0,0 5 0,1-3 45,0-4 0,1-1-351,-1 2 1,0 3-1,2-7 379,0 0 188,-1-17-734,-5-8 1950,-7-18-1460,3 1 20,-1-13 28,7 12-18,1 0 26,0 1 1404,-1-7-1702,2 6-136,-1-5 126,4 10-90,1 3-554,10 1 843,-3 4 109,6-2 34,-5 4-34,-3 1-11,0 2-43,0 1-83,7 8-1310,-5 1 791,11 0 80,-11-4 102,3-7 10,-6-1 464,5-6 0,-6 4 0,4-4 0</inkml:trace>
  <inkml:trace contextRef="#ctx0" brushRef="#br0" timeOffset="25211">19050 7251 6388,'-6'0'1206,"1"0"904,5 0-2751,37 5 641,-17-5 0,-1 1 0,4 1 0,-1 1 0,8-4 0</inkml:trace>
  <inkml:trace contextRef="#ctx0" brushRef="#br0" timeOffset="25758">19282 7142 5373,'7'5'655,"-2"-2"1598,-5-3-2144,0 0-2538,-2 45 2373,2-31 35,-1 11 0,3-3 1040,5-16-1193,14-3-434,16-12 608,-6 1 536,-13-1 1,-1-1-464,0-3-2201,-2 0 2201,-2 0 2819,4-9-2131,-7 9-635,1-2-36,-8 11 19,-2 15 358,1 9-459,-1 7 54,0 8 1576,0-11 0,-2 1-1601,-2-6 0,0 2-54,2 9 0,3 6 0,-1 1 0,-1-6-623,-4-4 1,0-1 656,4 10 1,1 5 0,-2-11 83,-4-12 78,-2-6 219,-26-8-633,13-5 122,0-2 1,0-2-168,2-6-201,3-3 77,7-4 1,2-4 31,6-10-1189,0 9 0,2 2 1516,13-6 424,1 10-771,2 2-1213,5 0 1,2-1 1604,6-6 0,-10 9 0,-2 1 0,-6 1 0</inkml:trace>
  <inkml:trace contextRef="#ctx0" brushRef="#br0" timeOffset="25957">19378 6937 13544,'1'7'-662,"-1"-2"-618,21-1 1,5-3-491,-4 2 1114,12 0 1,-2 0-1,-18-1 1,2-1 0</inkml:trace>
  <inkml:trace contextRef="#ctx0" brushRef="#br0" timeOffset="26159">19637 6910 8116,'13'6'3276,"-4"0"-2094,-9-6-810,41 28-1778,-22-8 1498,0-2 1,2 5 0,-3 3 374,-7 8 1,-4 4 0,-3 0-353,1-5 1,-2-1 0,-1 1-501,-1-3 1,0 1 0,-1-1-1,-3-3 388,-6 5 0,-3-4 380,2-11 1,-3-1-819,-11 0 0,-6 0 0,0-2 435,1-4 0,0-3 0,0 1 0,1 3 0,-1 0 0,2-2 0,-1-6 0,0 0 0</inkml:trace>
  <inkml:trace contextRef="#ctx0" brushRef="#br0" timeOffset="28962">11567 5066 7523,'-8'-1'2380,"2"0"-2288,6 1 1028,0 0-761,-45-32-23,23 12-1975,-5-1 1,1 0 1772,9-1 45,6 5 565,0 0-637,1-14 1,1-3-197,1 2-249,0-2 1,3 1 245,5 11 86,2 0 74,4 2 1,3 0 284,6-8-300,-5 9 0,1 1 2463,7 0-2519,-3 5 3,2-1 29,3-2 1,2-2-102,-3 3 1,0 0-151,4-3 1,-1 1 221,7-6 734,-15 12-745,1 1 0,3 0 127,0 1 0,1 0-92,1-1 0,1 0-26,2 1 1,1 1-15,6-1 1,1 1 51,5 0 1,1 0-609,-2 0 0,0 1 576,-5 2 0,-2 1-54,3 0 16,1 1 1,7 1-1,-4 0 34,-12 0 0,1 1-320,10-1 0,5 0 0,-9 1 247,-3 1 4,3 2 1,2 2 72,-5 0 0,-1 0-1,3 1 0,-2 0 377,-2 0 1,-5 0-381,-6 1 261,7 1 0,2 2-307,-4 3 0,0 1 4,0-1 1,-1 0 41,-1 1 0,-4 0 185,-1 0-181,10 10 0,1 1 52,-2-2 129,1 1 1,0 1-166,-7-1 0,-4-1 22,2 6-358,-2-5 0,-2 0 316,-7-1 39,-1-6-2009,-1 0 1970,1 12 3,-1-10-9,0 15 9,0-18 6,-2 6 89,0-8-61,-3 2 104,-11 10 0,-4 1-141,3-2 253,-2 1 0,-2 2-231,4-10 1,1-1 56,-3 2-75,-2 2 0,0-2 41,1-4 3231,-6 3-3111,6-6-123,-1-3 0,-6 2 0,2-1 1,-4-2 1,0 1-656,3 0 0,-1 1 0,3-2 647,-2-2 0,3-2 77,4 0 0,-1-1-314,-3 1 0,-4-1 217,-5 0 0,-4-1 0,3 0 34,2 0 0,0 0-47,3 0 1,-2-1 0,3 0-3,2-1 0,0-1-252,-11-2 0,-3 0 239,13 0 0,0 0 0,0 0-14,-11-2 1,2 0-1152,9 1 0,3 0 1178,-1-2 992,-12-6-1117,4-4 1,-1 0 106,11 6 0,0 0 141,0-2 1,-2-1 0,2 1-1030,2 0 0,1 1-517,1 1 1,0 0-367,-6-11 1632,11 9 0,17 8 0,-4 1 0</inkml:trace>
  <inkml:trace contextRef="#ctx0" brushRef="#br0" timeOffset="35279">17876 7798 5164,'37'0'-54,"0"1"0,-1 0 0,1 0 0,2-1 0,-2 1 0,-4-1 0,-1 0 0,-2 0 0,-3 0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04:57:33.0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12823 5080 6383,'6'6'3257,"0"-2"-2857,-6-4 364,0 0-526,-15 17-30,7-7 21,-12 14-38,9-10-57,-1 1-61,-3 2 0,-1 1-264,-9 5 128,13-7 0,1 0-57,-3-4-241,16-6-152,-3-3 513,8-10 37,2 0-37,8-9-338,4 0 1,1-2 213,-1 1 1,1 0-738,3-2 1,0 0 906,-6 5 1,-2 3 126,0 3 32,-2 2-202,-4 3 951,-2 27-856,-8-8-589,-3 23 491,-7-15-82,0-1-722,2-2 0,0 0 804,0 3 0,-2 5 0,9-22 0</inkml:trace>
  <inkml:trace contextRef="#ctx0" brushRef="#br0" timeOffset="194">12987 5230 10051,'22'-4'-423,"0"-1"1,0 3 294,5-8 1,1 0-761,-6 1-106,-1 1 174,3-5 1,-12 7 0,1-2 0</inkml:trace>
  <inkml:trace contextRef="#ctx0" brushRef="#br0" timeOffset="350">13328 5039 4207,'4'5'3276,"-1"-1"0,-3-4-2682,-19 42-754,10-22-72,-5 14 1,-1 1-3046,4-3 0,-1-1 2457,3-13 1,7-15 0,0-2 0</inkml:trace>
  <inkml:trace contextRef="#ctx0" brushRef="#br0" timeOffset="1028">11826 5025 7450,'6'1'3276,"-1"-1"-2946,13-1 1,4 1-1308,-1 0 1045,6-1 1,4 1 45,2 1 1,2 0-85,-4-1 0,2 1 0,0-1-1116,0 0 1,0 0 0,0-1 1086,3 1 0,0-2 0,-2 1 167,0-1 0,-2 0-28,2-1 0,3 0-252,-4 2 0,3-1 1,3 0-1,-1 0 126,-6 1 1,1-1-1,0 1 1,1 0 0,-1 0-326,0-1 0,1 1 0,-1 0 0,0-1 0,0 1 331,6 0 1,-1 0-1,0 0 1,-5 0 32,7 1 0,-4-1-498,2 1 1,-1 0 448,-2 0 1,2 0 44,-6 0 0,2 0 0,0 0-51,0 0 0,0 0 0,0 0-67,-4 0 1,1 0 0,0 0-1,-1 0 69,5-1 0,-1 1 0,-2 0 293,-2-1 1,-2 1-1,-1-1-264,7 0 1,0-1-29,2 1 1,2-1 0,1 1 8,-7 0 1,0 1 0,1-1-1,-2 1 194,8-1 1,-1 1-1,-1 0-214,-2 0 1,-1 1 0,-4 0 10,-8 1 1,-2 1 624,6 0 1,2-1-627,1 0 0,-1 0 1,0 0 1,-1 0-2,-5-2 0,0 0-45,0 0 0,1 0-637,9 0 0,-1 0 342,-9 0 0,-2 0-198,5 0 0,-6 0 225,-15 0 1,-2 1-1</inkml:trace>
  <inkml:trace contextRef="#ctx0" brushRef="#br0" timeOffset="1151">14762 5053 4077,'1'6'-3277,"0"-1"3010,-1-5 0,0 0 1</inkml:trace>
  <inkml:trace contextRef="#ctx0" brushRef="#br0" timeOffset="2894">12345 6241 11065,'4'3'1299,"-1"0"-1109,-3-3 354,-48 77-3821,31-49 2458,0 0 0,-4 5 0,6-7 819,6-9 1337,2-3-3043,0 0 782,11-10 823,0-3-190,22-17 199,-5 0 821,0 2 0,4-1 0,-3 1-726,7-2 44,-1 0 1,-2 5 674,-12 14 71,-10 33-826,-7-15 1,-2 1-63,1 3 0,-2 0-860,-2-4 0,0-4 15,1-3 282,1-1 0,3-6 0,2-2 1</inkml:trace>
  <inkml:trace contextRef="#ctx0" brushRef="#br0" timeOffset="3045">12645 6500 12280,'5'1'697,"-2"-1"-943,-3 0-569,44-16-2462,-22 9 2808,6-1 1,5-3 0,-5 3 0,-6 2 0,-1 1 0,0 0 0</inkml:trace>
  <inkml:trace contextRef="#ctx0" brushRef="#br0" timeOffset="3195">13014 6309 11594,'-6'26'1638,"0"0"0,2 2-1499,-6-4 0,-4 6 1,1-4-462,3-5 0,-1 0 322,-7 8 0,-1-1 0,4-1 0,-7-1 0</inkml:trace>
  <inkml:trace contextRef="#ctx0" brushRef="#br0" timeOffset="3579">10952 6159 9693,'-7'-2'248,"23"1"1,17-1-1,-1 1-1500,-7-1 1,3 0 1358,0 1 0,5-1 0,3-1 0,3 1 0,0 0 161,-6 0 1,1 0 0,1 0 0,2 1 0,0-1 0,1 0 0,1 1 0,0 0-418,-6 0 1,1 0 0,1 1 0,0 0 0,1-1 0,-1 1 0,2 0 0,-1 0 0,0 0 0,0 0 0,-1-1 144,1 1 1,-1 0 0,1-1 0,-1 1 0,0-1 0,1 1 0,-1 0 0,1 0 0,0 0 0,1 0 0,0 1-56,-2 0 1,0 0-1,0 0 1,1 0-1,0 1 1,0 0 0,1 0-1,-1-1 1,0 1-1,1 1 1,-1-1 0,-1 0-1,1 0-2,1 0 1,0 1-1,0 0 1,0-1 0,0 1-1,0 0 1,-1 0-1,1 0 1,-1 0 0,-1 0-1,1 0 1,-1-1-91,2 1 0,-1 0 0,0 0 0,0-1 0,-1 1 1,1 0-1,-1-1 0,1 1 0,0 0 0,1 0 119,-1 0 1,2 0 0,0 0 0,1 0-1,0 0 1,-1 0 0,0 0 0,-1 0-1,-2 0 1,-1-1 0,-3 1-83,11 0 0,-3 0 1,-2-1-1,-2 1 0,1-1 97,-1 1 1,0-1 0,-1 1 0,1-1 0,-2 0 14,6 1 1,-1-1 0,0 1 0,-1-1 1,-4 0 0,-1 0 0,0 0 0,1 0-58,0 0 1,2-1 0,0 1 0,-2-1 0,-5 1 39,9-1 0,-3 1 98,5-1 1,1 1 0,-17-2-81,-21 0 737,0 0-1818,-13-2 1081,-17-3 0,-2 0 0,8 1 0,-3-1 0,-1 1 0</inkml:trace>
  <inkml:trace contextRef="#ctx0" brushRef="#br0" timeOffset="4049">13205 6036 6703,'6'7'3276,"-2"-1"0,-4-6-249,-141 65-3683,110-49 1,-1 0-1,1 1 1,-2 0 0,-1 0 491,4-3 1,-1 1 0,-2 1 0,1-1-1,-1 0 1,1 1 0,1-1-17,-1 1 0,-1 1 1,0 0-1,2 0 1,1-2-1,1 0 166,-1-1 0,2 0 0,1-1 0,0 0 56,-1 0 0,1 0 1,-2 0-1,-1 2-279,-1-1 0,-1 1 0,-3 0 0,0 1 0,1-1 0,0 1-310,3-3 1,-1 1 0,1 0 0,1-1 0,-1 0 0,1 0 218,-6 2 0,1 1 0,0-1 1,2-1-1,2-1 0,-10 4 1,4-1-1,12-6 0,17-9 1</inkml:trace>
  <inkml:trace contextRef="#ctx0" brushRef="#br0" timeOffset="4346">13683 4943 12608,'-4'-6'375,"-21"8"0,-7 5-2014,13-1 1,-3 2 1789,1 1 0,-8 4 0,-4 2 0,-3 2 1,-3 1-1,1 0 0,1 0 0,3-2 0,5-1-536,-7 2 0,5-2 0,1 1 0,-6 2 379,8-3 0,-4 2 0,-3 1 0,-1 0 0,0 1 1,0 0-1,3-1 0,2-2 0,4-1 126,-2 1 1,4-2 0,2-1 0,-4 3-668,-2 1 1,-3 1 0,-1 2 0,0 0 0,2-1 0,2-2 329,1-1 0,3-1 0,1 0 1,-2 0-1,-1 2 0,-3 1 1,0 0-1,3-2 0,7-3 1,-5 3-1</inkml:trace>
  <inkml:trace contextRef="#ctx0" brushRef="#br0" timeOffset="6903">12181 6828 12109,'-37'-8'219,"0"1"0,0-1 0,0 1 0,0-1 0,0 1 0,0 0 1,1-1-1,-1 1 0,1 0 0,4 1 0,2 0 0,-2 0 0,-4-2-547,5 2 0,-2-1 0,-3-1 1,-1-1-1,-1 1 0,0-1 1,2 1-1,1 0 0,4 1 1,3 1-205,-6-2 1,7 2 0,-1 0 0,-4-2 628,2 0 1,-4-1 0,-1 0-1,-2-1 1,-1 0 0,-1-1-1,2-1 1,1 0-239,0-2 0,1 0 0,0-2 0,0 1 0,1-2 0,-1 1 0,-1 1 0,1 0 143,2 2 1,-1 0 0,0 1 0,-1 1 0,1-1 0,0-1 0,1 0-1,1-1 1,1-1 52,0-2 0,0-2 1,0 0-1,1-1 0,1 0 1,2-1-1,2 0 0,3 0 14,0-3 0,2-1 0,3-1 0,2 0 0,1-1 54,1-3 0,3-1 0,1-1 0,2-1 1,2 1-394,1 0 0,3 0 1,1-1-1,2 2 0,2 1 268,4-2 0,3 2 0,2 1 0,3 2-31,0 3 0,3 2 0,1 1 0,2 0-14,6-3 1,3 0 0,0 1 0,-1 1 45,-4 3 1,0 1-1,0 0 1,2 0-13,0-1 1,2 0 0,1-1-1,1 1 1,0 1 13,-2 2 0,1 1 1,1 0-1,0 0 1,1 1-1,1 0-53,-3 2 0,1 0 0,0 1 1,1-1-1,0 1 0,0 0 1,0 0 67,1 0 0,-1-1 1,1 1-1,0 0 1,-1 1-1,1 0 1,0 0-13,-1 1 1,-1 1 0,0-1 0,1 2 0,0 0-1,3 1 1,2 0 5,-7 3 0,4 0 0,1 1 0,1 0 0,1 0 0,1 1 0,0 1 0,-1-1 0,0 1 0,-2 0 0,-1-1 1,-2 1-11,6 0 0,-3-1 0,-2 1 0,0 1 0,1-1 0,1 1 0,3 0-4,-5-1 0,2 1 0,2 0 1,1 0-1,1 0 0,1 0 0,-1 1 1,0 0-1,-1 0 0,-3 0 0,-1 0 1,-3 1-6,8 1 1,-3 1-1,-3 0 1,-1 1 0,0 0-1,1 0 7,0-1 0,0 2 0,0-1 1,0 0-1,0 1 0,1 0 49,0-1 0,0 1 0,0 0 0,1 0 0,0 0 1,2 1-54,-4-1 1,0 0 0,1 1 0,0-1-1,1 1 1,2 1 0,1-1 0,3 1 7,-11-2 1,3 1 0,1-1 0,1 1 0,1 1 0,1-1 0,1 1 0,-1-1 0,1 1 0,-1-1 0,0 1 0,-1-1 0,-1 0 0,-1 0 0,-2 0-4,4 0 1,-1 1 0,-1-1 0,-2 0 0,0 0-1,0 0 1,1 0 0,0 0 0,1 0 0,2 1-1,-4-1 0,2 0 1,1 0-1,2 1 1,0 0-1,1 0 0,0 0 1,-1 0-1,-1 0 1,-1-1-1,-2 1 0,-2-1 1,-3-1-1,-3 0-1,10 4 0,-6-2 1,-2 0-1,-1 1 1,1-1 112,6 3 1,-1-1 0,2 2 0,3 2-120,-10-4 1,3 2 0,1 2 0,1 0 0,1 0 0,0 1 0,0 0 0,-1 0 0,-1 0-17,1 0 1,-1 0 0,-1 1 0,0-1 0,0 1 0,1-1 0,0 1 0,0 0-34,0 0 1,0-1-1,1 1 1,0 0 0,0 0-1,0 0 1,-1 0 0,-1 0-1,-1 1 30,4 1 1,0 1 0,-2 0-1,0 0 1,-1 0 0,-3 0-1,-1 0-26,4 5 1,-2-1 0,-3 1-1,-1 1 248,-1 2 1,-1 1-1,-2 0 1,-2-1-155,1 2 0,-2 0 0,-7-1 11,-10 8 0,-10-4-16,-4-13 0,-3-3-33,-3 3 0,-4 0-141,-3-1 1,-6 2-1,-2 0 1,-2-1 157,7-5 0,-2-1 0,0 0 0,-2 0 0,1-1 0,0 1-20,1 1 1,0-1-1,-1 1 1,1 0-1,-1-1 1,0-1-1,-1 0 0,-1-1 0,-1-1 0,1 0 0,-1-1 0,2 0 1,-4 0 1,2-2 0,-1 0 0,-1 0 0,-2 0 7,6-1 0,-1 0 0,-1-1 0,-1 1 0,-1 0 0,-1-1 0,0 1 0,-1-1 3,5 0 0,0-1 0,-2 1 0,0-1 0,-1 1 0,0-1 0,0 1 0,1-1 0,-1 0 0,2 1 0,0-1-5,-4 0 1,1 1 0,0-1 0,0 1 0,1-1-1,-1 0 1,1 0 0,0 0 0,0 0-9,1-1 1,-1 0 0,1 0-1,0 0 1,0 0 0,0 0 0,1-1-1,0 0 1,1 0-8,-3 0 0,1 0 1,1 0-1,0-1 1,-1-1-1,-1 1 1,-3-2-12,6 1 0,-2-2 0,-1 1 0,-1-1 1,-1 0-1,-1-1 0,1 1 0,-1-1 0,1 0 1,0 0-1,2 0 5,-2-1 0,1 1 0,0-1 0,0 0 0,1 0 0,-1 0 0,1 0 0,-1-1 0,0 0 0,0 1-33,1-1 0,-1 0 1,-1 0-1,1 1 1,-1-1-1,0-1 1,1 1-1,1-1 1,1 0-1,1 0 1,3-1 28,-5-1 0,1-1 1,2 0-1,1-1 1,1 0-1,1 0 0,1 1-9,-3-2 0,2 1 0,1-1 1,0 0-1,0 0-1,1 1 0,1-1 0,-1 1 0,0-2 0,-3-1-246,2-1 1,-3-1 0,-1-1-1,-1-2 1,0 1 0,0 0-1,2 0 1,3 1-383,-4-3 1,2 2-1,2 0 1,-1-1 0,-1-2 625,1 1 0,-3-1 1,-2-2-1,2 1 1,1 0-1,3 1 1,6 3-1,-10-8 1,10 2-1,12 7 0,-1-1 1</inkml:trace>
  <inkml:trace contextRef="#ctx0" brushRef="#br0" timeOffset="7544">11307 8071 13474,'4'4'781,"-1"-1"-342,-3-3-134,2 35-266,-1-7 1,0 5-1,1 2-859,-1 1 1,0 3 0,0 1 0,1-2 523,-1-3 0,1 0 1,-1-1-1,1 0 294,-1-2 1,0 1 0,1-1-1,0-6 2,1 1 0,1-5 415,-1-1 0,4-3 22,12-1 0,4-6-266,1-6-998,2-7 0,0-5 858,-12-7 0,-1-3-909,0-1 1,2-3 534,0-4 0,3-7 1,0-3-1,1 0 0,-3 6-295,-1 0 1,-1 3-1,2-3 361,-1 0 0,2-4 0,1-1 0,-2 3 0,-3 6-657,-2 2 0,-2 6 593,1-2 1,-4 9 0,-3 5-1</inkml:trace>
  <inkml:trace contextRef="#ctx0" brushRef="#br0" timeOffset="7896">12044 8412 12258,'-10'2'819,"-16"6"0,-13 7 0,-4 2 0,9-3-1627,8-2 0,0 1 776,-3 0 0,-7 3 0,-3 1 0,4 1 1,7-1-304,2 7 0,6 2-326,3 1 1,4 1 287,4-6 1,6-2 634,17 6-1789,21-20 704,-9-13 1,4-8 0,0 1 956,-5 2 1,0 0 0,1-2-801,5-4 1,1-3 0,-4 1 965,-2-2 0,-5 2 428,1-5-40,-5 5 1559,-5 1-753,-6 11-1494,-1 3-8,-7 11-90,-2 13-230,1 1 1,-1 3-1152,2 1 0,1 1 1447,0-2 1,2-1-1400,6 7-1846,-5-22 2921,13-3 1,-15-3 0,12-1-1</inkml:trace>
  <inkml:trace contextRef="#ctx0" brushRef="#br0" timeOffset="8111">12263 8467 8993,'11'5'1638,"-6"14"0,-4 6-1137,-6 11 0,-4 3-444,4-10 0,0 1 1,-1-1-807,0-2 1,-1 0 0,0-4 801,0-2 0,0-5 154,1-9 1443,0-11-1426,11-26-126,3 0 62,7-4 1,4-1-214,-5 13 0,2 1-767,0 0 1,4-3 0,1 0 0,-3 3 417,3-1 1,-1 1 241,2 0 0,1-1 1,-3 3-2128,10-1 699,-6 6-380,-4 7 1968,-3 5 0,-9 1 0,0 3 0</inkml:trace>
  <inkml:trace contextRef="#ctx0" brushRef="#br0" timeOffset="8233">12768 8672 11149,'4'1'61,"-1"0"-61,-3-1 0,0 0 0</inkml:trace>
  <inkml:trace contextRef="#ctx0" brushRef="#br0" timeOffset="9253">9518 10256 10925,'-15'-5'907,"2"1"-599,-7 13 0,-3 5 487,-1 5-470,-6-1 1,-1 7-1361,11 2 1,2 6-1,1-2 1168,1 0 0,0 1-201,4-6 0,0 2 0,0 0 0,3-2 139,0 6 1,4-3-72,1 1 0,1-1-42,0-1 0,2-1-136,1-2 0,3 1-883,5-2 0,3 2 0,0-2 669,0-3 0,3-1-133,9 10 0,2-5-913,-6-16 0,0-4 607,1-1 1,2-1 830,10-5 0,0-2 0,-1 2 0,-11-3 0,0 1 0</inkml:trace>
  <inkml:trace contextRef="#ctx0" brushRef="#br0" timeOffset="9428">10092 10529 12316,'-2'-5'1154,"-14"7"0,-6 5-387,-7 5-398,6-2 0,-7 4 0,0 1 0,4-2-2008,-4 2 1,1 1 1006,-1 2 1,-3 1-1,4-2 558,5-2 0,3-1-408,1-1 1,1 0 171,3-2 1,0 1 271,-4 4 0,2-1 0,2-1 0,-5 4 0</inkml:trace>
  <inkml:trace contextRef="#ctx0" brushRef="#br0" timeOffset="9596">9709 10556 12367,'6'3'1599,"-1"0"-1350,-5-3-156,25 41-188,-10-19-558,3 6 1,1 0 571,3-2-1558,5-2 1,3 1 448,-15-12 1,1-1 629,12 10 0,-3-4 1,-14-11-1,-4-4 1</inkml:trace>
  <inkml:trace contextRef="#ctx0" brushRef="#br0" timeOffset="9788">10228 10693 15176,'2'7'-235,"-1"-1"226,-1-6-125,0 0-152,49-6-466,-28 4 0,0 0 328,13-1 0,2-1-1215,-4 1 1,-3 1 818,-2-1 1,2 1 0,-22 0 0</inkml:trace>
  <inkml:trace contextRef="#ctx0" brushRef="#br0" timeOffset="10247">10652 10515 11699,'30'18'-13,"1"1"1,0-1 0,-7-3 0,-1 0 0,-1-2-29,3 1 1,-3-2-316,7 5-145,-2-1-110,-2-1-1028,-7-6 1,-1-1-288,0 1 2528,5 0-2172,-20-11 1570,-2-4 0,0 2 0,0-1 0</inkml:trace>
  <inkml:trace contextRef="#ctx0" brushRef="#br0" timeOffset="10403">11034 10529 7103,'0'5'3276,"0"0"-1638,-24 14 0,-9 5-1620,18-11 1,-1 2-26,-5 3 0,-4 3 0,-1 2 0,3 0-241,0 3 1,2 0 0,1 0-415,1-4 0,2-1 0,0 0 349,0 2 1,0 1-1,3-4-249,-1 5-2171,4-4 644,4-6 2013,2-7 1,3-4 0,1-3 0</inkml:trace>
  <inkml:trace contextRef="#ctx0" brushRef="#br0" timeOffset="10604">10652 10297 14834,'4'4'1871,"0"0"-2118,-4-4-486,55-2-1803,-24 2 2029,6-1 0,2 0-1132,-11 0 1,-3 0-1639,11 0 2855,-12 0 0,-2 1 0,-7 0 1,-3 0-1</inkml:trace>
  <inkml:trace contextRef="#ctx0" brushRef="#br0" timeOffset="10862">11212 10338 13229,'4'4'1532,"-1"0"-1005,-3-4-572,43 33-3232,-22-10 2508,-3-6 0,2 2 0,-3 0 772,-5 0 0,-4 2-374,0 7 0,-2 5 1,-3-2 388,-4-1 0,-2 1 99,4 1 1,1 2 0,-5-3-96,-8-5 1,-1-2-163,3 1 0,1-1 201,-5-1 1,0-1-22,0-1 1,0 0-41,0-2 0,0 1 115,-9 12 1,0-1-1508,10-13 1,0-1 1488,-5 7 1,3-4-98,8-14 0,6-6 0,0-3 0</inkml:trace>
  <inkml:trace contextRef="#ctx0" brushRef="#br0" timeOffset="11333">11485 10160 14137,'-6'-4'1350,"1"1"-1832,5 3 87,0 0-151,49 11 77,-30-3 0,0 2 469,11 0 0,-2 0-444,-2 14 680,-25-10 33,-8 0 173,-6 2 15,-6 0-116,-7 1 1,0 2-986,1 6 591,-2-8 0,6-1 44,26-1 9,-3-8 85,15-3 1,5-1-22,2 1-166,-2-2 1,0-1-78,2-4 0,-1-1-1460,-4 1 1,1 0 1226,6-3 1,-1 0-455,12-4 790,-11 2 1,-1-1 0,-1 2 0,7-4 0</inkml:trace>
  <inkml:trace contextRef="#ctx0" brushRef="#br0" timeOffset="11952">8726 10242 14165,'-30'3'397,"1"1"1,-1 0 0,1-1-1,-1 0 1,3 1 0,0 1-396,-2 3 1,2 2 0,2 1-1642,1 1 1,3 0 450,-1 2 1,0-1 1185,1 2 1,0 0 675,2-2 0,-1 3-856,1 1 0,-1 3 0,3-3-76,-9 10 76,7-3 0,7-3 78,21-10 99,10 0-23,10-3-534,-1-4 0,5 0 0,-1 0 531,0 0 0,1 1-320,4-1 1,2 0-1,-3 0 302,-3 0 0,-3 1 589,-1 1 1,-1 1-594,-6 0 0,-1 1-29,0 1 1,-1 1-45,-1 10-8,-1 3 256,-31 2 0,-9 1 6,7-9 1,-3-1-7,-2 2 1,-5 1-1,0-2 213,0-4 0,-2-1 0,2-1-832,-5 1 1,2 1 836,-8 1 0,0 0 811,9-3 1,3-2-1463,1 1 1401,15 3-1054,29-11-7,1-1 1,2 1-552,2-2 0,1 1 564,4-1 0,4 0-53,-5-2 1,3 0-1,1-1 1,-2 0-43,6 0 1,-2-1 0,3 0-85,-7 1 1,1-1-1,1 0 1,0-1-1,-2 1-481,3-1 0,-2 1 0,0-1 0,0 0-104,2 0 1,0 0 0,1 0 0,1 0 721,-6 0 0,3 0 0,1-1 0,-1 1 0,-2 0 0,-3 1 0,5-1 0,-5 0 0,2 0 0,7-1 0,0 0 0,0 0 0</inkml:trace>
  <inkml:trace contextRef="#ctx0" brushRef="#br0" timeOffset="12930">12441 10283 12851,'10'-2'2241,"-1"1"-1886,-9 1-514,0 0 86,-11-2 277,-5 6-594,-3-3 611,0 6 64,9-2 68,0 0-98,0 0-115,1 1-137,-2 1-3,0 3-132,-1 4 1,-1 3 44,-5 5-73,4-3 0,0 1 98,3-2 1,1-1 61,-5 8 619,-2 5-101,6 6-439,6-14-46,2 0 1,0 1 19,3 0-274,2 8 173,0-9-11,2 0-156,4 12-102,-3-15 211,2 6 284,-5-17-240,-1-4-8,0-1 65,0-2-855,-1 0 26,-5 0-365,2-1-532,-5 0 911,-1-9 1,5 7 0,-3-6 0</inkml:trace>
  <inkml:trace contextRef="#ctx0" brushRef="#br0" timeOffset="13525">12946 10201 7310,'-4'-3'2745,"0"1"-1010,4 2-1189,-35-1-46,17 2 0,-3 0-447,-9 1 0,-1 0 18,4 1 1,-2 2 74,-1 2 1,-3 2 0,2-1-824,-1 1 0,0 0 747,-1 0 1,-3 1 0,2 1 7,5-1 1,1-1 0,2 1 24,-5 1 1,0 0-55,6-1 1,-2 0-1,3-1 59,2 0 0,1 0-191,-4 3 0,1 0-4,-2 2 634,-1 3-704,23-7 149,8-2 2,6 4 6,8-1-1048,10 0 1,4-2 1030,-10-2 0,2-2-63,1 1 1,2 0 0,2-1-107,-1-2 1,1-2 0,-2 0 53,6 1 1,1-1-258,-5-1 1,1 1 0,-2-1 230,1 0 0,-2 1-839,8 0 1,-3 1 996,3 1 1212,2 3-512,-58 9-496,-4-3 265,3-3 0,-5 2 0,-2 0-272,1-2 1,-2 0-1,-1 0 1,2 0-146,-4 1 0,2 0 0,-4 1 79,4 0 1,-4 0 0,0 1 0,2-1-1,5-1-40,-3 1 0,2 1 579,0-1 1,-1 1 0,6 1-1122,-2 15 3304,19-10-2959,13 8 29,16-15 0,6-4-1427,-3-1 0,1 0 1520,0-2 0,3 1 0,-2-2 23,9 0 0,2-3-339,-8-1 1,5-1 0,1 0-1,0-1 1,-4 1 261,6 0 1,-3 0 0,3-1-281,-5 0 1,4 0 0,1-1 0,-2 1-1,-5-1 111,0 1 0,-4-1 0,1 1-886,6-2 1,0 0 0,-3 0-547,2 0 1,-2-1 1529,7-4 1,-4 1 0,-13 2 0,-5-1 0</inkml:trace>
  <inkml:trace contextRef="#ctx0" brushRef="#br0" timeOffset="14749">13424 10256 6683,'5'6'2254,"-1"-1"-2025,-4-5 3047,0 0 0,-3 0-1237,-2 1-2089,-2 1 14,-2 3 30,0 1-10,-4 7 1,-2 2 49,-8 10-1673,4-1 1,-1 1 1604,5-5 0,0 1 65,0 4 0,-1 0-1165,0 2 0,0 1 1118,0 0 1,1 2-95,1-1 0,2 1-27,3 3 0,2 2 0,1-3 4,2-1 0,1-1-104,2-1 1,1 2-1,2-5-124,14 8 53,6-5-11,3-5 8,2-7 1873,2-5-2208,-10-8 1,1-2 1541,11-2-1950,-12-2 0,0-2-1004,4-4 2058,0-8 0,-12 9 0,-1-2 0</inkml:trace>
  <inkml:trace contextRef="#ctx0" brushRef="#br0" timeOffset="14982">13670 10529 15100,'3'7'286,"-1"-1"-286,-2-6-109,0 0-68,26 38-1440,-10-19 1185,3 6 1,1 0-2075,2-4 1064,0-4 790,11 1 0,-19-10 0,6 0 0</inkml:trace>
  <inkml:trace contextRef="#ctx0" brushRef="#br0" timeOffset="15188">13956 10556 12703,'1'4'1459,"-1"-2"-1213,-12 13 1,-6 3 352,-1 7-713,-2 2 1,-2 4 83,6 0 0,1 3 1,1-2-1610,0 0 1,1 1 1400,1-8 0,-1 3 1,1-1-1,3-2 189,3 3 0,0-3 41,-3 0 0,1 0-198,5-3 1,1 0 11,-2-3 1,0 0-281,-1 1 1,1 0-2804,-3 6 491,2-5 802,4-14 1984,4-12 0,1-2 0</inkml:trace>
  <inkml:trace contextRef="#ctx0" brushRef="#br0" timeOffset="15382">14148 10679 13768,'3'4'2071,"0"-1"-2325,-3-3-220,36-8-658,-15 3 672,4 0 1,1-1-683,-1 2-818,-3-1-1317,-2 2 2815,-1-4 0,-10 5 0,0-3 1</inkml:trace>
  <inkml:trace contextRef="#ctx0" brushRef="#br0" timeOffset="15565">14503 10501 12804,'0'9'2783,"0"-3"-2783,0-6-632,31 39-375,-14-26 0,2 0 617,5 11 1,1-2-307,-4-10 1,-1-5-2503,9-3 3198,-10-2 0,-2-1 0,-12-1 0</inkml:trace>
  <inkml:trace contextRef="#ctx0" brushRef="#br0" timeOffset="15734">14789 10488 8591,'5'5'3276,"-2"-1"-806,-3-4-1829,-26 39-2436,8-11 1922,-1 2 1,-3 5-126,5-4 1,-1 2 0,2-3-1281,0 2 1,0 0 1249,0 1 1,-1 2 0,3-3-137,3-5 1,2-2-473,1-1 1,0-1 406,1 0 1,1-2-130,0-1 0,1 0-314,-3 13-2605,-2 4 3069,4-20 0,0 2 0,4-18 0</inkml:trace>
  <inkml:trace contextRef="#ctx0" brushRef="#br0" timeOffset="16030">14434 10337 11941,'-5'-5'2034,"0"0"-1819,5 5 760,0 0-2292,61 3 1306,-26-1-884,-10-1 0,4 0 0,-2 0 695,-1-1 0,-2 0-105,-5 0 0,1 0-796,3 0 1,1-1-20,10 0 1120,-13-3 0,-2 1 0,-1 0 0,2-3 0</inkml:trace>
  <inkml:trace contextRef="#ctx0" brushRef="#br0" timeOffset="16730">15090 10174 11819,'4'-1'2358,"-1"1"-466,-3 0-1833,19 31-887,-10-5 832,4 2 1,-1 2-1246,-7-6 1,-2 1 1206,0 4 1,-1 1 13,0 1 0,-1 1-857,-2 2 1,0 0 873,-1-1 1,-2 3-340,-3-8 1,-1 3 0,-2 0 0,1-3 341,-3 8 0,-2-1 18,-1 0 0,-1 1 0,-2-4-52,-8-4 0,-2-5-185,8-5 1,-2-2-154,-1-2 1,-1 1 0,-1-5 371,-5-8 0,2-3 0,7 6 0,2-1 0,-14-15 0</inkml:trace>
  <inkml:trace contextRef="#ctx0" brushRef="#br0" timeOffset="17052">15418 10092 13229,'5'7'1000,"0"-1"-1475,33-13 475,-18 6-81,5-3 0,1 1-79,-5 4-3117,-4 3 2539,-5 3 1638,-6 5-785,-19 13 73,-4-9 1,-6 0-1,1 0-535,-3 4 1,-2-1 527,0-1 0,-3-1 0,4-2 44,2-2 1,3-3-118,3 1 0,0-1-30,-15 10 2417,16-3-2540,9-3 45,15-4 98,11-6-98,4-1-2,6-1-203,4-2-78,-7-3 1,3 0-256,1-1 0,1-1 143,0 0 0,-1 0-405,-2 0 1,-1 1-2337,4-2-141,-6 2 2695,-8-1 0,-8 4 0,-5-1 1</inkml:trace>
  <inkml:trace contextRef="#ctx0" brushRef="#br0" timeOffset="18282">8685 11293 7632,'6'4'2064,"-2"-1"-1255,32-2 442,-10-1 1,3-1-2345,-4 1 1,1 0 0,4-1 1150,-1 1 1,4-1 0,3 0 0,0 1 0,-1-1 0,-3 1-254,3-1 1,-3 1-1,1-1 1,2 0 239,-5 1 1,3 0 0,0-1-1,2 1 1,0-1 0,0 1-1,-1 0-51,2 0 1,0 0 0,0 0 0,1 0 0,-1 0 0,-1 1 0,0-1 10,0 1 0,-1-1 0,-1 1 0,1-1 1,1 1-1,1 0-132,-2 0 0,2-1 0,0 1 0,2 0 1,-1 0-1,0 0 0,-1 0 0,-2 0 119,4 0 1,-3 1 0,0-1-1,0 1 1,2-1 0,4 1-108,-8-1 1,2 1 0,1 0 0,3-1 0,1 1 0,0 0 0,0 0 0,1 0 0,-2-1 0,0 1-1,-2 0 1,-2-1 33,5 1 1,-2-1-1,-2 1 1,-1-1 0,1 1-1,0-1 1,2 0-1,3 1 12,-8-1 1,1 1 0,1-1 0,2 1-1,0-1 1,1 1 0,0-1 0,0 1 0,0-1-1,-1 0 1,-1 1 0,0-1 0,-1 0-98,4 0 1,-1 0 0,0 0 0,-1 0-1,0 0 1,-1-1 0,0 1 0,0-1-1,-1 1 1,-1 0 139,2-1 1,-1 1 0,-1 0 0,0-1 0,0 1 0,0-1 0,0 1-1,2-1 26,-1 1 0,0-1 0,1 1 0,1-1 0,0 1 0,0-1 0,-1 0 0,-1 1 0,0-1 0,-3 1 32,4-1 1,-3 0-1,-1 0 1,-1 0-1,1 1 1,2-1-1,2 0 6,-4 0 1,3 0 0,1 0 0,2 1-1,0-1 1,0 0 0,0 0 0,0 0-1,-2 1 1,-1-1 0,-2 0-19,4 0 1,-3 0 0,-1 1 0,-1-1 0,1 0 0,2 0-1,3 1 0,-6-1 0,2 0 0,3 1 1,1-1-1,1 1 0,0-1 1,1 1-1,-1-1 0,-1 1 1,-1-1-1,-3 1 0,-2-1 1,-4 0-21,10 1 0,-5-1 0,-3 1 0,1 0 0,2-1-11,4 1 0,3 0 0,2 0 1,-2 0-1,-4 0 0,-4-1 246,-3 1 1,-4-1 0,0 0-1099,4 0 1,0 0 0,-8-4-807,-11-9 736,1 1 826,-29 4 0,-17 0 1,2 2 106,9 1 0,1 0 0,-9 0 0,5 0 0,12 2 0</inkml:trace>
  <inkml:trace contextRef="#ctx0" brushRef="#br0" timeOffset="18581">10474 11526 6437,'4'1'1405,"0"0"-2052,-4-1 519,-5 19-119,3-14-573,-3 17 1,5-21 0,0 1 0</inkml:trace>
  <inkml:trace contextRef="#ctx0" brushRef="#br0" timeOffset="20182">7647 10979 11728,'5'33'110,"0"-1"1,0 0 0,0 0 0,-1-1-1,1-3 1,-1 1-922,1 1 0,1 1 1,-1-5 864,-1-5 1,1-2 71,3 15-62,0-6-27,0-6-37,-1-4-138,5 0 4,-6-10 750,3 1-742,-5-8 412,0-2-387,1-2-8,-1-3 109,2-5 127,1-11 1,-1-2-56,2-11-1027,-1 3 0,0-1 977,-4 10 1,1 0 80,-1-3 1,1-1-1250,-1-1 0,1-1 1149,-1-1 0,1-2 47,-1 1 0,0-3-212,0 5 0,0-3 0,1-3 0,-1 2 0,1 3 174,-1 0 0,-1 2 0,2-2-3,-1-2 0,1-6 0,1 0 0,-1 2 0,0 6-9,-1 0 0,1 3-4,1-8 0,0 1-15,-2 13 1,1 1-613,2-14 0,0 1 629,-2 13 1,0-1 1,-2-9 0,1 1 1038,7 3-948,-10 2-45,10 2 92,-6 4 50,-1 1 472,2-4-488,-8 8 1608,11-3-1771,-10 9 1649,11 0-1593,-7 1 3212,1 1-3241,0-1 52,-2-4-42,7 4 287,-5-3-287,8 5-9,-6 0 34,-5-1-67,13 1 5,-9-2 90,30-7-427,-13 4 361,-3 2 0,0 0 38,8-2-16,3 0-1,3 0-53,2-1 128,-7 4 1,3-2-26,0 2 1,2 0 0,-1 1-922,-4 0 0,-2 0 0,2 0 835,6 0 1,0-1 0,1 2-18,-4 0 0,0 1 0,-2 0-1211,8-1 0,0 0 1222,-5 1 0,2 0 0,3-1 1,-6 1 0,3 0 1,2-1-1,-2 1 1,-1-1-397,6 0 1,-2 0 0,4 0 384,-5 1 0,4-2 0,0 1 0,0 0 0,-4 0-196,-4 1 1,-2 0 0,-1 0 0,1 0 195,1-1 1,1 1-1,-1 0 1,1 0-54,0-1 0,0 1 0,1 0 1,-1 0 51,0 0 0,0 0 0,0 0 0,0 0 0,0 0 0,0 0 0,-1 1 0,0-1 0,8 0 0,-1 1 0,4-1-68,-5 1 1,3 1-1,1-1 1,-1 1-1,-3 0 59,-5 0 1,-3 0 0,1 0 0,1 0 19,3 1 0,2-1 0,1 0 0,-1 1 0,-2-1-11,-1 1 1,-1 0 0,-2 0 0,-1 0 2,4 0 1,-2 0 0,1 0 4,-1 0 1,1 0-1,0 0 1,-1 0 6,-1 0 0,0 0 0,2 0 7,3 0 1,3 0 0,2-1 0,1 1 0,-2 0 19,-3 0 1,-1 0 0,0 0 0,0-1-1,2 1-41,-2 0 1,1 0-1,1 0 1,0 0-1,-1-1 1,-2 1-1,8 0 0,-1 0 1,-2 0-1,-2 0 74,0 0 0,-2 1 0,0-1-90,-2 1 0,0 0 0,2 0-5,-3 1 0,2-1 1,1 1-1,0 0 1,-1 0 19,2 0 1,-1 0 0,-1 0 0,2 0-15,-4-1 1,2 1 0,0 0-1,-1 0 1,0-1 23,7 1 1,-1-1-1,0 0 1,-4 0-9,-2 0 0,-3-1 0,2 1-2,-1-1 0,2 0 0,-1 1 0,0-1 12,0 0 0,-2 0 0,4 0 21,-3 0 1,2 0 0,3 0-1,1 0 1,-2 0 0,-2 0-69,2 0 0,-4 0 0,2 0 0,4 0 40,-5 0 1,2 0 0,4 0 0,2 0 0,0 0 0,-1 0 0,-1 0 0,-2 0 0,-5 0-7,10 0 0,-6 0 1,0 0-1,3 0 1,-3 0 0,2 0 0,2 0 0,0 0 0,1 0 0,-1 0-52,-3 0 1,1 1 0,0-1 0,0 1 0,-1-1 0,-1 1 0,-3-1 51,4 1 0,-3 0 0,0 0 0,3 0 11,0 0 1,5-1-1,1 1 1,-1 1 0,-2-1-1,-6 0-17,1 1 1,-6 0-1,1 0 6,1 0 0,0 0 0,0-1 3,1 1 0,0 0 0,-1 0-2,1 0 1,0 0 0,0 0 1,1 0 0,-1 0 0,3 0 16,0 0 1,3 1 0,1-1-1,0 0-12,-6 0 0,1 0 1,0 0-1,1 0 1,-1-1 1,0 1 1,1 0-1,0 0 1,-1 0-1,0 0-7,8 0 1,-1 0 0,0 0 0,-3 0-2,2-1 0,-3 1 0,-1 0 71,1 0 0,0-1 1,1 1-88,-1 0 0,1 1 1,2-1-1,-2 0-36,0 1 1,0 0-1,-1-1 1,1 1 48,-1 0 1,0-1-1,-1 1 1,-1 0-20,6 0 1,-1 1-1,-4-1 292,-1 1 1,-2-1-334,-3 1 0,-2-1 598,-2 0 0,-2 0-586,16 2-3,-7 0-577,-1 0 453,-16-3 1352,0 1-1603,-15-3 2528,-2 0-3235,-5 0-550,-6-1 756,-8-1 929,-2 1 0,0-1 0,2 0 0,-14-1 0</inkml:trace>
  <inkml:trace contextRef="#ctx0" brushRef="#br0" timeOffset="21650">10966 11580 6865,'1'6'3276,"0"-2"-6553,-1-4 3173,-24 38 204,12-17-251,-1 1 0,-2 6 0,2-5 322,-2 5-301,4-6 1,0-2 302,1-2-411,2-3 408,0-3 1290,2-2-1300,1-3 1442,3-4-2150,1 0 3134,6-11-2586,1 2 2,6-10-1968,2 1 1935,4-4 0,2 0 17,7-6-291,-5 5 1,1 1 304,4 1 0,0 3 42,0 2 67,-1 4-64,-2 4 450,9 11-235,-16 4-97,3 12-138,-19-2 0,-4 1-16,-4 13-229,1-11 1,-1 1 219,-8 7 917,1-8 1,0-1-1739,-1 2-764,-7 8-1360,16-24 2945,2-4 0,3-2 0,0-2 0</inkml:trace>
  <inkml:trace contextRef="#ctx0" brushRef="#br0" timeOffset="21834">11334 11799 10569,'34'-11'-402,"-1"0"1,-5 3 0,1 0 0,-2 1-165,-2 1 1,-1 2-1074,10-3 1,-1 1 356,-10 2 1,-1 1 1144,5-2 1,-2 1 0,0 0-1,3-1 1</inkml:trace>
  <inkml:trace contextRef="#ctx0" brushRef="#br0" timeOffset="21989">12045 11608 14638,'3'6'2789,"0"0"-2043,-18 20 0,-8 7-2385,12-16 1,0 1 871,-6 8 1,-3 5 0,2-3 693,4-5 0,0-1-190,1 1 1,0-1 75,0-1 1,1-1 417,2-2 0,-1 1-1870,-3 6 1,0 0-1639,-4 3 1638,7-9 1,-1-2 942,-2-11 0,8-2 0,-2-4 0</inkml:trace>
  <inkml:trace contextRef="#ctx0" brushRef="#br0" timeOffset="35155">8795 11990 2000,'26'-5'721,"3"-6"0,0-1-494,-4-1 367,1-1 1,5-1-576,-6 3 1,1-1 0,-2 2-606,-3 2 1,0-1 585,2 0 0,3-2 0,-5 3 0,7-1 862,8-2-888,-16 5 1,-1 1-305,14-6-163,-8 3 788,-19 4-295,-5 2 0,-1 2 0,0-1 0</inkml:trace>
  <inkml:trace contextRef="#ctx0" brushRef="#br0" timeOffset="35762">9341 11539 4382,'6'2'2664,"0"-1"391,-6-1-2260,0 0-585,-36 83-122,28-63 0,-1 1-327,-2 3 1,-2 6-1,0-1 1,2-4 301,1-4 0,-1-1 211,-3 6 1,-1-1 354,5-8 1,0-1-583,-2 3 1,1-2-647,-2-1 148,7-11 2283,8-9-1832,6-9-45,9-10-29,3-4 0,2-3 58,-4 11 1,1 0-742,-2-1 0,0-2 0,-1 2 757,3 4 0,-2 2 0,11-12 836,-11 13 0,1 1-831,7-4 106,-5 8 0,-1 4 160,1 12-94,1 2 52,-11 19-159,-8-8 3034,0 7-4287,-8-6 0,-1 0-741,3-1 302,-4-1 1,2-3-476,5-11 2097,1-1 0,0-3 0,0 0 0</inkml:trace>
  <inkml:trace contextRef="#ctx0" brushRef="#br0" timeOffset="35910">9655 11812 12350,'7'-3'3276,"-1"1"-1153,-6 2-2428,0 0-143,36-10-689,-3 1-191,-6 1 0,0 1 431,-7 1 1,-2 1-1201,4-2-916,-3 1 3013,-5 2 0,-7 1 0,-4 2 0</inkml:trace>
  <inkml:trace contextRef="#ctx0" brushRef="#br0" timeOffset="36637">9341 11785 6246,'19'-1'39,"-3"0"252,9 0 1,-1-1 83,-12 1-165,13 0 0,-8-1 1268,-45 2-649,-4 2-474,8-1 1,-2 0 370,-6 2 1,-2 0-1449,-1 0 0,0 1 884,0 0 1,1-1-29,4 0 1,3 0 288,-3 0-3197,9-1 2774,9-1 309,6 0-90,23-3 1,19-2-1,-3 1-1112,-4-1 1,2 1 914,1-1 1,5 0-1,1 0 1,-3 1-132,-1-1 1,-1 1 0,0-1 277,2 1 0,2 0 0,5 0 2,-10 2 0,4-1 0,3 1 1,1 0-1,1 1 0,0 0 0,-2 0-125,-2 1 1,0 0-1,0 1 1,0 0-1,0 0 1,1 0-1,1 0-161,-5-1 0,2 0 1,0 1-1,0-1 0,1 0 1,-1 1-1,0 0 1,-1 0-1,-1 1 115,4 0 1,0 1 0,-1 0 0,-1 1 0,0-1 0,-2 1 0,-1 0 18,4 0 1,-1 1 0,-2-1-1,-1 1 1,2 0-29,-1 0 1,0 0 0,-1 0-1,1 0 1,-1 0-45,0 1 1,-1-1 0,0 0 0,-1 1 0,1-1 16,5 1 0,-2 1 0,2-1 1,1 2-297,-5-2 1,1 0 0,2 1-1,-1 0 1,-1 0 0,-3-1-169,1 0 0,-2 0 0,-2 0 0,2 1 718,6 0 1,2 0 0,-3 0-1,-13 0 34,-11 2-98,-38-7 151,3-4 1,-8-1 0,-5-1 0,-3-1 0,0 0 0,3 1-171,3 0 0,1 0 1,0 0-1,0 0 1,-2 0-1,0 0-128,1 0 1,-2 0 0,-1-1 0,-1 1-1,1-1 1,-1 0 0,2 1 0,1 0-30,-4-1 0,0 0 0,0 1 0,2 0 1,1-1-1,1 1 6,0 0 0,1 1 1,1-1-1,0 1 0,0 0 4,0 0 0,-1-1 1,1 1-1,-1 1 1,1-1 11,0 0 0,2 0 0,-1 0 0,-1 1 0,-1-1 128,2 0 0,-2 1 1,-2-1-1,1 1 0,0-1 1,2 1-1,2-1-62,-5 0 1,3 1-1,0-1 1,0 0-270,-8 0 0,-2 0 0,3 0 0,12 0-63,6-2 655,42 0 1,12 1-368,-4 1 1,5-1-46,-5 1 1,6-1 0,4 0-1,1 1 1,0-1 0,-3 1-3,3 0 0,-2 0 1,0 0-1,0 0 0,2 0 6,-7 0 0,1 1 0,1-1 1,0 0-1,0 0 0,-1 0 1,0 1-248,3-1 0,0 1 1,0 0-1,-2 0 0,-2-1 1,-2 1-104,5 0 0,-3 0 1,0-1 278,5 2 1,1-1 0,-6-3 89,-12-4 0,-4-1 0,5 3 0,-18-8 0</inkml:trace>
  <inkml:trace contextRef="#ctx0" brushRef="#br0" timeOffset="37188">9750 12017 11000,'-11'5'3276,"2"-2"-895,9-3-2258,-40 33-1216,23-8 1,0 4 0,-1 0 639,-3-5 0,0-1 1,0 3 452,0 7 0,2 2 0,2-4-415,4-7 1,1-3 414,0 0 0,1-1 272,0-2 1,1 0-178,-7 12-230,1-3-654,9-14 2392,1-4-1805,10-14-179,11-16 160,2 0-366,-1 0 0,3-5 0,1 1 394,-4 4 1,1 1-1,0-1 651,1-4 1,0-2 0,1 3-494,9-3 0,-2 3 35,-12 9 0,1 2 22,3 1 1,1 2 140,10-7 961,-4 7-102,12 11-733,-19 6-32,6 13-8,-21 3-72,-3 6 10,-5 2 30,-5-1 0,-2 0-280,0-7 0,0-1-300,-4 6 1,1-3-134,-5 3-1918,10-14-863,5-6 1522,1-2 1755,9-6 0,-4 0 0,3 0 0</inkml:trace>
  <inkml:trace contextRef="#ctx0" brushRef="#br0" timeOffset="37355">9996 12304 13404,'11'2'1741,"-3"-1"-1724,12-8 0,3-4-728,4 3 670,5-4 1,2 1-1470,-12 6 1,-2 1 1397,-1 0 0,1-1-815,5 2 1,4-1 0,-3 0 76,-5 1 1,-1-1-159,17-1 0,-2 1-972,-11 0 2169,-2-2 0,-12 3 0,-2 0 0</inkml:trace>
  <inkml:trace contextRef="#ctx0" brushRef="#br0" timeOffset="37489">10583 12126 9368,'6'-2'3276,"-1"1"0,-5 1-1262,-29 42-5291,9-15 2575,6-8 1,-2 4 0,1-2 701,1-2 0,2-1-38,-4 6 1,1 0-363,-4 9-1239,8-9 1,4-1 1584,11-4 1,-4 0 0,9-15 0</inkml:trace>
  <inkml:trace contextRef="#ctx0" brushRef="#br0" timeOffset="38193">12645 11922 10202,'0'6'2632,"0"-1"-2416,-7 29-3493,-2-11 2577,2 3 0,-3 3 876,-2-1 1,-3 2-1,1-3 88,4-5 0,-1 1-225,-1 3 0,-2 2 1,3-5-901,2-2 956,2-5-254,3-7-488,3-7 2631,9-12-2001,13-17-20,-10 12 1,2-1 35,-1-3 0,2-1-12,4 2 1,3 1 0,-1 0-643,0-1 1,1 1 761,10-4 1,0 3 88,2 5 143,-12 11-151,-9 6-394,10 4 322,-11 16 0,-1 5-63,7 3-31,-6-1 1,-5 0 30,-12 6-210,0-12-1492,-9 10-1628,8-22 2480,1 1 1,6-12 0,3-2-1</inkml:trace>
  <inkml:trace contextRef="#ctx0" brushRef="#br0" timeOffset="38356">13082 12263 2291,'4'7'3276,"-1"-1"0,-3-6-1528,0 0-1748,46-14 1400,-17 8-1404,4-3 0,3 0-712,-4 3 1,-2 0 300,-5 1 1,-1 0-115,9-1 0,0 0-257,-10 2 0,-2 0-572,0 0 0,1 0 1358,3-2 0,-2 1 0,1 0 0,2-2 0</inkml:trace>
  <inkml:trace contextRef="#ctx0" brushRef="#br0" timeOffset="38537">13779 12099 13451,'5'4'3114,"-2"-1"-2532,-3-3 65,-67 89-2286,56-72 1,0 1 1172,-8 6 1,-4 4-1,1 1 1,8-7-274,10 4-314,-6-3 618,15-5 435,-1 2 0,-3-11 0,3 2 0</inkml:trace>
  <inkml:trace contextRef="#ctx0" brushRef="#br0" timeOffset="39226">9136 11676 17267,'-33'4'217,"0"0"0,7 12 0,-4 8 0,0 4 0,2 1 0,5-4-1310,3-1 1,5-1 0,-2 3 825,0-2 1,-3 4 0,0 1-1,0 1 1,2-2 0,4-4 213,2 2 1,3-3 0,1 0-30,-3 11 1,2 1-335,0-5 1,8 2 53,11-6 0,8 2 0,5 2 1,0-3-1,-3-2-304,-1-3 0,0-2 1,4 1 392,2 1 0,5 4 0,2 0 1,-1-4-1,-1-5-318,0-6 0,0-6 0,-1 0-502,1 1 1,0-2 0,0 0 317,1-1 1,-1-1 0,1 0 774,2-1 0,0 0 0,-3-1 0,-3 0 0,-3 0 0,0 0 0,0 0 0</inkml:trace>
  <inkml:trace contextRef="#ctx0" brushRef="#br0" timeOffset="39477">10447 11881 13569,'6'1'441,"13"0"0,3 0-38,6 5-2015,2-2 0,2 2 1767,-10 2 0,1 4-4,2 6 0,3 6 1,-3 1-29,-6 0 0,-2 1 1,0 2-483,4 3 0,1 3 0,-5-1 406,-8-2 1,-3 0 0,-3-2-1,-4 6 1,-4-1 36,-1 0 0,-4 0 0,-2 0 0,-6-1-27,-1-7 1,-5 2-1,-2-1 1,0-1-137,2-5 0,0-2 0,-1 0 0,-1 1-33,-4 3 0,0 1 0,-1-1 0,0-3-408,1-4 1,0-2-1,1-2 1,3-2-1120,-3 1 1,1-2-1,-3 2 1,2-4 1156,5-6 0,13-1 0,5-3 0</inkml:trace>
  <inkml:trace contextRef="#ctx0" brushRef="#br0" timeOffset="39790">12181 11990 16441,'-1'-7'490,"-15"9"0,-15 6 0,-4 5 0,6-2-378,2 2 0,0 2-394,0-4 1,-4 1-1,-2 1 1,1 1-1,5 2 328,0 8 0,4 1 0,2 0-46,1-5 0,2-2 0,0 5-123,3 5 1,-1 5-1,4 0 1,4-1-403,5-3 1,5-2 0,0 1 430,-1 5 1,2 2 0,3-4-60,9 3 1,8-4-289,1-11 1,5-2-1,-1-2-1198,3 4 1,2-3 1071,0-2 1,3 0 0,1-3-254,-7-4 1,2-1 0,0-1 0,0-1 531,3 0 1,2-2 0,-1 1 0,-2 0 0,2 0 0,-2 1 0,0-2 0,-6-1 0,0-1 0,0 1 0</inkml:trace>
  <inkml:trace contextRef="#ctx0" brushRef="#br0" timeOffset="40057">13806 11908 14125,'30'-3'338,"0"1"1,0-1 0,-1 1 0,8 1 0,2 2 0,-1 2 0,-3 0-290,-7 1 1,-2 1-1,3 3-596,-2 2 1,3 2 0,2 2 0,0 1 0,-1 1 0,-3 0 206,2 5 1,-4 1 0,0 1 0,1 0 328,-1-2 1,1 1-1,1 0 1,-3 1-1,-3 0 64,2 9 0,-4 1 1,-5 0-196,-7-1 0,-5 1 0,-2-2 33,-3 5 0,-4-1 31,-1-6 1,-1 1-1,-8-2-102,-4-9 0,-5-1 1,-4-2-1,-1-1 1,0-1-333,0-2 0,-1-2 0,-1-1 0,-1 0 0,0 0 218,0 1 1,0 0 0,-1 1 0,-1-2 0,1 0 0,0-3-363,-5 0 1,1-2-1,0-2 1,-1 0 0,0-2 570,2 0 1,-2-2 0,-1 0 0,2-1-1,2 0 1,3 2 0,-4-1 0,5 2-1,-3-2 1,0-1 0,-1 0 0,1 0 0,-1 0-1</inkml:trace>
  <inkml:trace contextRef="#ctx0" brushRef="#br0" timeOffset="41188">8999 11471 7489,'-2'-5'-532,"0"0"0,2 5 0</inkml:trace>
  <inkml:trace contextRef="#ctx0" brushRef="#br0" timeOffset="41442">10297 11771 3442,'6'1'0,"0"0"0</inkml:trace>
  <inkml:trace contextRef="#ctx0" brushRef="#br0" timeOffset="41961">10488 12482 9111,'-8'32'134,"0"0"1,0 0 0,-1 0 0,-2 1-1,-1 1 1,-2 0 0,0-2 0,-1-3-782,-3 2 1,0-3 0,-6 1 774,4-7 0,-4 2 1,-2 0-1,-1 1 0,-2-1 1,1-2-1,1-3-271,-5 1 0,0-4 0,-1-2 0,0 0 0,-1 1 274,2 0 1,-2 1 0,0 0-1,-1-1 1,1-2 0,1-1-175,-3-3 1,1-2 0,1-2 0,-1-1-1,0-1 201,0-1 0,-2-1 0,1-1 0,1-1 0,0 0-107,-2 0 0,2-1 0,-2 0 0,-2-2-45,7 0 0,-2 0 0,-2 0 0,0-2 0,-1 0 0,0-1 0,0-1-195,2-1 0,0-1 0,-2-1 0,1-2 1,0 1-1,0 0 0,1-1 0,1 2 179,-1-1 0,2 1 0,-1 0 0,1 0 0,0 0 0,0-2 0,-1 1-80,1-2 1,-2 0 0,-1-1-1,1 0 1,0 0 0,2-1-1,1 2 1,3-1 69,-7-5 1,3 1-1,2-1 1,0 0 28,-1-2 1,1 1 0,0-2 0,1 0-26,1 1 1,1-1 0,-1-1 0,0-5-27,7 5 1,0-2 0,-2-3-1,1-1 1,-1-1 0,2 0-1,0-1 1,2 1-9,1 2 0,2 0 0,1 0 0,1-1 0,-1 1 0,1-2 0,-1 1 0,0-2 50,0 1 0,-1-1 0,-1 0 0,0-1 0,1-1 0,0 1 0,1 0 0,1 1 0,2 0 34,0-4 0,1 0 1,2 0-1,1 1 1,0 0-1,2 1 0,0 1-16,0-4 0,2 2 0,1 0 0,1 0 0,0 0 0,-1 1 0,0 1 0,1 0 0,2-4 0,4-3 3,2 10 1,2-2-1,1-4 1,3-1-1,0-2 1,2 0-1,0-1 1,0 0 0,1 0-1,0 2 1,-1 1-1,-1 3 1,-1 2-22,2-6 0,0 3 0,-1 3 0,0 0 0,1 0 0,1-2 0,3-4-1,-5 9 1,2-2 0,0-3 0,2 0 0,0-2-1,0-1 1,1 1 0,0 0 0,0 0 0,0 2-1,1 2 1,-1 1 0,-1 4 0,1 2-8,6-6 1,1 4-1,-1 4 1,1 1 0,0 0-1,0-1 6,2-1 1,0 0 0,0 0-1,1 1 1,0 0 0,1 0 1,0 1 0,1-1 0,-1 1 0,2 1 0,-1-1 0,1 1 94,0 0 0,1 1 0,0 0 0,1 0 0,-1 1 1,1 0-74,-1 0 1,-2 1 0,1 0 0,2 1 0,3 0 0,5 0-14,-13 7 1,3 0-1,3 0 1,1 0 0,3 0-1,1 0 1,1 0-1,0 0 1,1 1 0,1-1-1,-1 1 1,-1 0-1,0 1 1,-2 0 0,-1 0-1,-2 0 1,-2 1-10,8-2 1,-3 1 0,-3 1-1,0 0 1,-1 0 0,1 1 0,1-1-1,2 0 1,4 1 0,-9 0 0,3 0 0,1 0 0,2 0 0,2-1 0,0 0 0,1 1 0,0-1 0,1 1 0,-1 0 0,-1 1 0,-1 0 0,0 0 0,-3 1 0,-1 2 0,-3-1 0,-2 2-7,11 1 1,-5 2 0,-2 1-1,-1 1 1,-1 1 0,0-1-1,1 1 13,0 0 0,0-1 1,0 1-1,-1 1 0,2 0 1,1 2-1,2 2-30,-6-1 0,1 1 0,2 1 0,1 1 1,1 1-1,0 0 0,1 1 0,-1 1 1,-1-1-1,0 1 0,-1 0 0,-1 0-48,2 2 1,-2 1 0,0-1 0,-1 2 0,0-1 0,0 1 0,-1 0 0,1 1 0,1 0-1,0 0 61,-2-2 0,1 1 0,1 0 0,1 0 0,-1 0 0,1 1 0,-1 0 0,0 0 1,-2 0-1,0 1 0,-2 0 0,-2 0-4,1 3 0,0 0 0,-2 0 0,-1 1 0,-1 0 0,-1 0 0,-1 1 0,-1 1 0,-1 1-86,1 4 1,-1 1 0,-1 2-1,-2 0 1,0 0 0,-1 0-1,-1 0 1,0-2 8,1 4 1,-1-2-1,-1 0 1,-1 0 0,0 1-1,0 2 38,-2-5 0,0 2 0,1 0 0,-1 1 0,-1 0 1,-1 1-1,-1 0 0,-2 1 32,-2-1 1,-1 1 0,-1 1 0,-2 0 0,0 0-1,-2 1 1,0-2 0,0 0 0,0-2 33,-2 4 1,0-1 0,-2-2 0,0 0 0,0 1 0,-1-1 0,0 2-1,2-4 0,0 0 0,-1 2 0,1-1 0,-1 1 0,-1-1 1,0-2-1,-1-1 0,0-2 10,-4 3 0,-1-1 1,-1-3-1,-1-1 1,1-1-1,-1-2 18,-3 2 1,0-1 0,-1-3 0,0 1 274,-1-1 1,-1-1 0,0 0 0,-1 0-184,1-2 1,0 0-1,-2 0 1,-7 0 8,7-7 0,-4 1 0,-4 1 0,-2 0 0,-3 0 1,-1 0-1,0 1 0,0-2 0,0 1 0,2-2 0,2 0 0,3-1-97,-4 2 0,3-2 0,1-1 0,1 0 0,-1 0 0,-2 0 0,-4 2-21,6-3 0,-3 2 0,-2 0 0,-1 0 0,-2 1 0,0 0 0,-1 0 0,1 0 1,0-1-1,2-1 0,1 0 0,2-2 0,3-1 12,-9 1 0,3-1 0,1-2 0,2-1 0,0 0 0,-1 1-25,-2 0 0,-1 0 1,1 0-1,0 0 0,-1-1 1,0 1 13,1-1 1,-1 1 0,1-1 0,-1 0-1,-3 0 1,-1 0-100,8-2 1,-2 1 0,-2 0 0,-1 0 0,-1-1 0,0 1 0,0 0 0,1-1 0,0 1 0,2-1-1,2 0 41,-5 1 0,2-1 0,1 0 0,1-1 0,-1 1 0,-1 0 1,-2 0-28,3 0 0,-1-1 0,-3 1 0,0 1 1,0-1-1,-1-1 0,2 1 0,2-1 1,2 0-1,3 0-105,-8-1 0,5 0 0,2-1 1,0 0-1,0 0-82,1 0 1,0 0-1,0 0 1,1 0 0,0-1-303,-5 0 0,1 0 1,-1-1-1,0 0 550,4-1 0,-3-1 0,1 0 0,2 0 0,3 0 0,1 1 0,3 0 0,0 0 0,-3-2 0,-1-1 0,1 1 0</inkml:trace>
  <inkml:trace contextRef="#ctx0" brushRef="#br0" timeOffset="42399">9054 13574 11168,'-27'-5'1281,"-1"-1"1,-2 4-972,4-2 1,-4 0 0,3 2-459,3 3 1,3 2 488,-2 1 1,-1 0-51,1 2 1,-2 2 180,-2 2 0,-4 2 0,2 1-375,-5 3 0,1 0-1190,6-3 1,0 1 0,2-1 837,3 1 1,5-2-460,2 2 0,11 2 215,21 1 0,9 2 455,-6-5 0,3 1 0,0 0-332,4 2 1,2-1 0,1 1 389,-2-1 0,1-1 0,-2 1-2,1 1 0,-2 0 0,-1 1 707,2 0 0,-2 4-596,-3 7 0,-2 6 1,-5-4-35,-10-9 1,-4 0-385,-5 16 1,-7-2 368,-1-20 1,-4-3-5,-6 0 0,-1 0-542,3 0 1,0-2 458,-4 0 1,-2-2-200,-3-1 0,-3-1 1,2-2-1202,-4-1 0,0-2 320,7-1 1,-1-1 0,4-2-547,3-3 1,5-4 1499,4-18 0,6 14 0,4-4 0</inkml:trace>
  <inkml:trace contextRef="#ctx0" brushRef="#br0" timeOffset="42591">8931 13874 15719,'1'4'708,"0"-2"-466,17 15 1,10 5-192,0-2 1,2 1-1145,-3-1 1,3 2 0,-1-1 113,-1-4 0,0 0 0,-1-2 687,6 2 0,-1-1-135,0-1 0,0-1 269,-2-1 0,0 0-802,-3-3 1,0 1 587,7 0 1,-2-1 0,-2 0 0,7 0-1</inkml:trace>
  <inkml:trace contextRef="#ctx0" brushRef="#br0" timeOffset="42741">9463 14079 14563,'-3'-6'331,"-15"14"1,-12 14 0,-4 3 0,7-3-1971,2-3 1,0 1 1562,1-1 1,-4 3-1,-2 1 1,1-1-1,6-4-16,-4 4 0,4-3-95,0-1 1,1 0-242,2-2 0,2-1-236,1-2 1,2-1-2614,-9 6 2921,9-7 0,7-6 0,5-4 1</inkml:trace>
  <inkml:trace contextRef="#ctx0" brushRef="#br0" timeOffset="43058">13465 13779 0,'-27'13'0,"1"-1"0,6-1 0,-1-1 0</inkml:trace>
  <inkml:trace contextRef="#ctx0" brushRef="#br0" timeOffset="43462">12672 13710 10824,'-26'-13'522,"1"0"0,-1 0 0,4 0 0,0 1 0,-2-2-878,-6-3 1,-5-3-1,0 0 1,2-1 444,6 4 1,2 1-1,-1-1 1,-3-6-449,6 3 1,-3-3 0,-2-3-1,0-2 1,-1 0 0,0-1-1,1 1 1,2 1 0,2 3 335,-4-6 0,2 3 0,2 0 0,-1-1 0,-2-3-105,4 5 0,-2-3 1,-1-1-1,-1-2 1,0 1-1,1-1 1,2 1-1,2 2 1,3 3 127,-3-11 0,4 4 0,3 0 0,-1-1-258,4 6 1,-1-1 0,1 0 0,1 0 0,0 0 291,1 0 0,0 2 0,1-2 0,1-2 1,1-3 40,4 3 0,2-4 0,0-2 0,2-2 1,0-1-1,1-1 0,0 1 0,0 1 1,1 2-1,-1 4-53,0-6 0,1 5 1,0 1-1,1-1 1,1 0-1,0-4-22,0 4 0,0-3 0,1-2 0,1-2 0,-1 0 0,2 1 0,-1 0 0,2 3 0,-1 2 0,2 4 0,2-4 0,2 4 0,1 2 0,0 0 0,3-2 9,-1 1 0,1-1 0,2 0 1,0-1-1,0 0 0,1 1 1,-2 2 14,-1 1 1,-1 1 0,0 2 0,1-1-1,2-1 1,4-2 0,-3 6 1,2-2 0,2-2 0,2-1 0,1 0 0,1-1 0,1 0 0,0 0 0,1 1-1,-1 1 1,-1 0 0,0 3 0,-2 1-1,4-1 1,-1 1-1,-1 2 1,0 1-1,0 1 1,1 0 0,0-1-1,0 0 1,2-1-15,-3 0 1,2 0 0,0-1-1,1-1 1,0 1 0,0-1-1,1 0 1,-1 1 0,0 1-1,-1 2 1,0 0 0,-1 2-4,4-1 1,-1 2 0,-1 1 0,0 2-1,0 0 1,0 1 0,1 0 0,0 0-5,2 0 1,-1 1-1,1 0 1,-1 1-1,2 0 1,0 1 0,1 0-1,1 0-5,-4 2 0,1 0 0,0 0 1,1 1-1,1-1 0,0 2 1,1-1-1,0 1 0,1 0 0,0 1 1,0 0-10,-5 1 0,2 1 1,0 0-1,0 0 1,1 1-1,0 0 0,0 0 1,1 0-1,-1 1 1,0-1-1,0 1 0,-1 0 1,0 0-1,-1 0 6,4 0 1,1 0 0,-1 0 0,0 0-1,-1 0 1,1 1 0,-2 0 0,1 1-1,-1 0 1,0 1 0,0 1-1,0 2 1,1-1 0,1 2-1,-1 0 1,-1 1 0,-1 1-1,0 0 1,-2 0 0,-2 1-1,-2 0 3,9 6 1,-4 0-1,-2 2 1,-1 0 0,1 2-1,-5-4 0,-1-1 0,-1 2 0,1 0 0,1 3 0,0 3-28,-5-3 0,0 2 0,2 1 0,0 1 0,0 2 0,0 1 0,0 0 0,-1 2 0,0 0 0,-2 0 0,0 0 11,-3 0 1,0 2-1,-1 0 1,-1 0-1,-1 2 1,0 0-1,0 0 1,0 0-1,0 1 1,0-1-1,0-1 1,1 1 10,1-1 1,1 0 0,0-1 0,0 0 0,1 0 0,-1 1 0,0-1 0,-1 1 0,-1 1 0,0 0 0,-2 1 0,-2 0 7,-1 2 1,-1 1-1,-2 1 1,0 1-1,0 1 1,-2 0-1,-1 0 1,0 0-1,-1-2 1,0 0-1,-1-2 1,-1-2 0,0-2 73,-1 6 0,-1-3 1,-1-2-1,-1-1 0,-1 0 1,0 1-1,-1 2-68,1 1 1,1 1 0,-1 0 0,-1 1-1,-1 0 1,-3 1 0,-2 0 0,-4 1-2,0-10 0,-2 0 0,-2 2 0,-3 0 0,-1 1 1,-1-1-1,-1 1 0,-1 0 0,-1 0 0,1-2 1,0 1-1,1-2 0,0-1 0,2-2 0,2-1 32,-5 6 1,2-3-1,1-2 1,0-1-1,0 0 1,-1 0 0,-2 2-1,-3 2-13,6-6 1,-2 2 0,-1 2 0,-1 0 0,0 2-1,-2 0 1,0 0 0,0 0 0,-1-1 0,0-1-1,1 0 1,-1-3 0,1-1 0,0-2 0,1-3 50,-8 4 1,0-3 0,1-4-1,0-1 1,-1-1 0,-1-2-1,-2 2 1,-2 0-67,8-3 0,-2 0 0,-1 0 0,-2 0 1,0 0-1,-1-1 0,-1 1 0,0-1 1,0 0-1,0 0 0,0 0 0,0-1 0,2 0 1,0 1-60,-1-1 0,1-1 0,0 1 0,1-1 0,-1 0 0,1 0 0,-1-1 0,1 1 1,-1-1-1,0 1 0,0-1 0,0 0 0,-1 0-36,1 0 1,-1 0-1,0 1 1,-1-1-1,0 1 1,0-1-1,0 0 1,0 0-1,1-1 1,-1 0-1,2-1 1,-1 0 0,2-1-1,0-1-243,-6 0 0,0-1 0,0-2 1,1 0-1,1 0 0,0-1 1,2 0-1,1-1 0,1 1 1,3 0-329,-10 0 1,4-1-1,2 0 1,0-1 0,-3 0 518,3 0 1,-2-1 0,-2 0 0,0-1 0,3 1 0,3 0-1,5 0 1,-12-2 0,6 1 0,-2-2 0,0 0 0</inkml:trace>
  <inkml:trace contextRef="#ctx0" brushRef="#br0" timeOffset="43908">12673 13997 9211,'3'2'1703,"0"-1"1573,-3-1-1683,-57-19-4870,29 17 2554,-8-7 1,-4 4 1147,4 14 1,2 5-454,4-1 0,-1 1 11,7-3 0,-1 0 1,2 1-32,-1 2 0,5 1 61,-2 10-385,10-7-343,21 1 0,9 1 709,5-3 1,3-2-16,-4-1 1,0 0-1,1-1 387,-1 0 1,1-1 0,-1 0-367,2 3 0,-2 0-4,0 1 0,-2 1 712,-2-1 1,-1 2-580,0 12 0,-5 3 263,-8-9 0,-4 1-600,0 5 1,-5-2 209,-8-10 1,-6-3 94,-13-1 0,-2-4 221,12-1 1,-2-2-427,-10 1 0,-6-1 0,3-2-395,8-2 0,1 0 197,-10-1 1,2-1-2972,2-7 3244,22-11 0,5 9 0,4-6 0</inkml:trace>
  <inkml:trace contextRef="#ctx0" brushRef="#br0" timeOffset="44090">12823 14352 14409,'2'7'2220,"-1"-1"-2220,-1-6 510,0 0-863,25 36-1386,-9-14 1544,2 3 0,2 0-418,4-1-216,3-3-810,-3-10 1,2-1 1216,-7-5 1,0-1 0,2 1-1,-2-1 1,-2-5 0</inkml:trace>
  <inkml:trace contextRef="#ctx0" brushRef="#br0" timeOffset="44257">13219 14393 12734,'4'6'3276,"-1"-2"-2044,-3-4-509,-58 71-2362,41-51 1,0 1 1313,-1 2 1,-5 4 0,1 0 0,2-3 367,-3 4 1,2-3-44,-1 1 0,-2 2-216,5-7 1,-2 2 0,0 1 0,-1-1-720,-3 3 1,0 0 0,1-1-159,-2 2 1,0 0 0,3-3-547,-3 0 1,5-5 1412,11-12 0,5-4 1,3-3-1</inkml:trace>
  <inkml:trace contextRef="#ctx0" brushRef="#br0" timeOffset="48046">19487 5981 9460,'4'-1'3276,"0"0"-996,-4 1 265,33-3-2363,-13 3-1821,0-1 1,2 0 812,12 5 826,-4-1-162,-3 0 1,7 0 0,1 0 144,-3 0 0,2 0 1,0 0-1,0-1-430,0 1 0,-1 0 0,0 0 0,1-1 447,2 1 0,0-1 0,0 1 0,-3-1 0,-1-1 0,-2 0 0,-1 0-400,-1 0 0,-1 0 0,0 0 386,2-1 0,0 1 0,1 0 29,8 1 0,2-1 0,-5 0-137,-3 1 1,-2-1 188,-1 0 1,1 0 0,-8 0-68,-6 0 1540,-5-1-1540,-10 0 2153,-1 0-5430,-21-2 0,10 1 2623,-24-1 1,26 2 0,-3 0-1</inkml:trace>
  <inkml:trace contextRef="#ctx0" brushRef="#br0" timeOffset="48410">20156 6091 7024,'2'4'3276,"0"0"-685,-2-4-1955,3 22-443,0 1-115,0-1 1,1 4-36,-1-2 0,0 2 0,1 3-43,2 3 0,1 3 0,1 2 0,2 1-238,-1-6 1,2 3 0,1 0 0,1 0-1,-1 0 1,0-1 249,1 3 0,-1-1 1,0 0-1,1-1 1,2 1-186,-2-6 1,2 2-1,1-2 1,-1 1-1,1-3 1,-2-2 137,7 9 1,-1-4-1,0 0-308,-4-7 0,1 1 0,-1-1 0,1-1 343,4 8 0,1 0 0,2 1-100,-6-8 1,1 0 0,0 1 0,1 1-1,1 1 9,-1 0 0,2 1 0,0 0 0,-1 1 0,1-1 0,-2-2 31,3 5 1,0-2 0,-1 0-1,0 1 10,-1-2 1,1 3 0,0-1 0,-3-2 0,-4-6-39,-4-4 0,-2-2 213,3 7 1,-1-2-2775,-1-5 3119,-2 0-1901,-5-13 1431,-3-6 0,0-1 0</inkml:trace>
  <inkml:trace contextRef="#ctx0" brushRef="#br0" timeOffset="48793">20812 7688 11709,'-5'-4'1022,"1"0"-279,4 4-783,32 48 40,-13-26-646,4 8 1,0 0 645,4-10 0,2 0-3,2-2-49,1-3 0,1 1 50,-11-7 1,-1 0 1,9 3 0,-2-1 3,-6-5 454,-12-5 319,0-8-356,-2-26-314,-2 4-1626,-3 5 1,-2-1 1575,0-8-286,-1 8 0,0-3 0,0 0 223,0-8 0,-1 0 6,1 8 0,-1-1 0,0 3-2,0-2 0,-1 3-263,-4-2 530,0 10-264,-8-12 0,9 21 0,-5-5 0</inkml:trace>
  <inkml:trace contextRef="#ctx0" brushRef="#br0" timeOffset="50244">19651 9791 6364,'4'1'383,"-1"-1"2893,-3 0-543,3-21-1425,-3 14-1201,2-15 2,-2 22 160,0 7-23,1 18 0,2 8-201,1 0 0,1 2-1138,-2-5 1,1 2 0,0-1 1057,1-4 1,0-1-1,1-1 35,1 3 0,1-1-1137,0 0 0,2-1 1105,-1-1 0,2 2-245,3 0 1,2 1 0,1 0 182,4 3 0,0 0 69,-4-7 1,0 1 0,0-2-29,1-3 0,0-3-398,7 5 336,-8-11-274,6-28 136,-14-6 149,-3-2 1,0-4 493,-4 5 0,-1-1 0,1-4-404,0-1 1,0-4 0,0-2-1,0-1 1,0 1 77,-1 4 0,1-1 0,-1 0 0,0 0 0,0 0 0,0 0 7,1 0 0,0 0 0,-1 1 0,1-1 0,-1 1 0,-1 0 144,1-2 1,-2-2 0,0 2-1,0 2 1,0 5 466,-1-4 0,-2 2-248,-1 0 0,-2-2 0,1 4-178,1 7 0,0 1-256,-1-2 0,0 1-126,6 4-59,8 7 157,8 0-1771,12-3 1916,-3 6 1,8 0-1,6-1 1,3 0 0,-3 1-1,-4 1-61,-1-1 1,-4 2 0,1 0 0,4-1-33,-4 1 0,3-1 0,3 0 0,1 0 1,0 0-1,0 1 0,-3 0 0,-2 1-289,2 0 1,-3 2 0,-1-1 0,0 1 0,1 0 267,3 0 0,1 0 1,0 0-1,1 0 1,0 0-162,-5 0 0,-1 1 0,0-1 0,2 1 0,2-1 0,3 1 151,-8 0 1,3 0-1,1-1 1,2 1-1,1 0 1,1 0-1,0 0 1,1 0-1,1 0 1,-1 0-1,1 1 1,-1-1-14,-2 1 1,0-1 0,0 1 0,1 0 0,1 0-1,-1 0 1,1 0 0,0 0 0,-1 1 0,1-1 0,0 0-1,0 0 1,0 0 0,-1 0 15,1 0 1,-1 0 0,1-1 0,-1 1 0,1 0-1,0-1 1,-1 1 0,1 0 0,-1 0 0,1-1 0,-1 1-1,0 0 1,0 0 0,0 1 2,2-1 1,0 0-1,1 1 1,-1 0 0,1-1-1,0 1 1,-1 0-1,-1 0 1,0 0 0,-2 0-1,0-1 1,-3 1 0,0 0-5,7 0 0,-2 0 0,-2 1 0,-1-1 1,-1 0-1,1 0 0,0 0 9,-1 1 0,0-1 0,-1 0 1,0 0-1,2 1 0,0-1 0,3 1-54,-6-1 0,1 1 1,2-1-1,1 1 1,1 0-1,0 0 1,0 0-1,-1 0 1,0 0-1,-2 0 0,-1-1-110,4 1 1,-2 0 0,-1 0-1,0 0 1,-1 0 0,1 0-1,0 0 1,1 0 66,-1 0 0,3 0 0,0 0 0,0 1 0,0-1 0,-1 0 0,-1 0 0,-3 0 0,-2 0-56,12 1 0,-4 0 0,-4-1 0,-4 0-383,0 0 0,-5 0 996,8 0-472,-19-2-1631,-32-7 1,-14-2 1527,6 3 1,-3 1 0,1-1 0,-8-4 0,1 1 0,1 3-1,0-1 1</inkml:trace>
  <inkml:trace contextRef="#ctx0" brushRef="#br0" timeOffset="50693">20866 9723 6792,'7'1'3276,"-2"0"0,-5-1-117,-43 35-2977,23-15 0,0 2 0,-2 2-1002,-2 1 1,-2 2 0,0 0 0,2-1 586,-2 4 1,2-1 0,0-1 126,4-3 1,1 1-1,1-5-26,2-4 1,3-3 535,-3 13-973,-6-4-2708,2 3 2457,7-15 1,-4 3 0,16-14 0</inkml:trace>
  <inkml:trace contextRef="#ctx0" brushRef="#br0" timeOffset="50891">20525 9860 16671,'19'30'-239,"0"0"0,0 0 0,0 0 1,0-4-1,1 0 0,-1-2 0,0 1-854,3 5 1,-1-1 0,0-2-547,6 1 1,-1-6 1207,-3-9 1,-3-3-1,-2 0 1,10 1 0</inkml:trace>
  <inkml:trace contextRef="#ctx0" brushRef="#br0" timeOffset="51043">20894 10133 13664,'32'-6'-801,"1"1"1,-1 1 0,1 0 0,-1-1 800,4 0 0,-2-1 0,-1 3 0,-3-1 0,-10 0 0,1 0 0</inkml:trace>
  <inkml:trace contextRef="#ctx0" brushRef="#br0" timeOffset="51277">21399 9887 12826,'0'3'1622,"1"0"-1628,-1-3 345,41 44-45,-14-23-880,-7-3 0,2 2 0,-1-2 586,-1-6 0,-1-2-23,1 0 1,1 0-567,5 1 1,4 0 0,-2-1-229,-2-1 1,0-1 12,11 5 0,-3-3-397,-12-6-76,-14-5-182,-5-3 1459,-2-1 0,-1 0 0,0 1 0</inkml:trace>
  <inkml:trace contextRef="#ctx0" brushRef="#br0" timeOffset="51443">21740 9928 11194,'-2'-7'3181,"0"2"-2725,2 5 177,-71 51-655,50-31 1,0 2 0,-1 0-770,-1-2 1,-2 0 0,0 1 0,3-1 736,-1 5 1,2-1 0,4-2-180,3-4 1,3-2-224,-10 16 209,4-5 247,3 6 0,7-19 0,1 5 0</inkml:trace>
  <inkml:trace contextRef="#ctx0" brushRef="#br0" timeOffset="51611">21358 9641 11930,'4'7'381,"-1"-1"-12,-3-6-7,0 0-602,36-15-246,-11 11 1,4 3 0,-1-2-627,6-6 0,0 1 1112,0 6 0,2 1 0,-9 0 0,-8 1 0,2 0 0</inkml:trace>
  <inkml:trace contextRef="#ctx0" brushRef="#br0" timeOffset="51843">21877 9545 12479,'4'8'316,"0"-2"306,21 13 0,4 5-616,-4 4 10,-1-3 1,4 5 0,-5 2-34,-11-2 0,-4 0 1,-5 3-804,-3 0 1,-5 2 0,-1 0 0,0-2 760,2 2 1,-1-1-1,-6-1-13,-7-2 0,-5-1 0,-2-1 0,2-6-119,-5-3 1,-2-3-472,1-1 1,-4 3-1,-2-1 1,2-1 461,-3 1 1,2-2-1,0 0 1,3-1-1,0 1 1,2-3-1,0 1 1,0-1-1</inkml:trace>
  <inkml:trace contextRef="#ctx0" brushRef="#br0" timeOffset="52177">20784 9504 0,'-8'-2'1279,"-15"11"0,-2 6 1477,6 3-2357,-8 3 0,0 2 298,10 1 1,2 5-418,2-3 1,0 5 0,0 0 0,2-2-181,-1 0 0,0-3 0,2 4-116,-1 4 0,0 5 0,1-1 0,3-6-33,3-5 0,3 0-47,2 4 1,3 4 0,4-3-368,4-8 0,3-3 0,0 1 176,-1 1 1,0 0-1,2-3-173,4-3 0,3-2 0,-1-4-320,2-3 0,1-3 780,1-1 0,2-2 0,-3 0 0,13 2 0,-13-3 0,1-1 0</inkml:trace>
  <inkml:trace contextRef="#ctx0" brushRef="#br0" timeOffset="52561">22368 9436 11387,'4'5'2554,"-1"-2"-2554,-3-3-89,42 8-74,-17 1 140,5 0 1,-5 4 291,-21 6-188,-11 2 9,-25-5-888,-2-1 1004,15-8 0,0 1 146,1-1 0,0 0-209,-2 1 0,1 0-452,-4 3 244,2 0-105,17-5 108,2-1 62,7 0 708,14 2-669,3-2-565,7-3 1,6-1 0,-3-1-1114,-11 0 1,0-1 620,7 0 1,3 0 0,-7-1-898,-10-2 1403,-6 1 1,-5 0-1,-2 2 1</inkml:trace>
  <inkml:trace contextRef="#ctx0" brushRef="#br0" timeOffset="53193">20088 9627 10513,'6'1'1145,"-16"11"1,-7 5-1144,1 0-1046,-5 3 0,0 1 1109,2 0 402,4-3 1,1 1-773,-3 12 228,3-14 0,4-1-218,17 4 152,1-12-294,21-3-7,-5-3 0,5 0 6,-1-2 1,4-1 0,1 0-1,-3 1 506,-1-1 0,-1 1 0,1 0-253,6 0 0,4 0 1,-2 1-1,-11 4 451,-7 8 1372,-29 8 0,-12 1-2010,0-7 1,-6-2 591,-1 2 1,-4 0-1,2-1 54,1-3 1,2 0-86,-1-1 0,-1 2-51,1 1 0,-3 2 1,1 1-61,8-2 1,2 1-1,-1 0-77,-1 0 0,-1 0 0,4 0 21,4 3 1,5-1 83,6-1 0,18-1 9,-2 0-48,13-8 0,11-1 1,5-2-1,-6 1-1134,3 0 1,2-1 946,-10-1 1,5 0 0,1 0 0,-1-1 0,-4 0-299,0-3 1,-4-1 0,3 0 335,0 0 0,4-2 1,1 1-1,-1-1 0,-5 1 1,6 0-1,-1-1 1,3 0-1,0-1 0,1 1 1</inkml:trace>
  <inkml:trace contextRef="#ctx0" brushRef="#br0" timeOffset="54048">22805 9819 7691,'13'-8'3116,"-3"3"-242,-10 5-1592,-39-27-694,9 25-355,2-2 1,-4-1-1,-1 5-683,0 9 0,0 5 1,0 2 405,-1 0 0,0 0 0,1 1-6,5-2 1,1-1 0,3 1-66,1 2 0,7-1-69,11-1 421,4-2-1136,27 11 510,-1-14 0,3-1-1129,-2 2 1,1-2 1472,7-2 0,-3-3 37,6 1-37,-4 1-60,-11 1 0,-4 3 1739,-12 20-1455,-2 0-67,-17-11 0,-6-2-75,1-4 1,0-2 180,0 1 1,-2 0 99,-6 3 0,-1 1-384,0 2 0,2 0 209,6-5 1,1 0-240,-8 14-91,32-19-317,15-2 0,7-3-1135,6-5 1,3-2 1238,-3 0 0,1 0 1,-2-1-1,1-1 1,-4-2-1,-10 1 1,1 0-1</inkml:trace>
  <inkml:trace contextRef="#ctx0" brushRef="#br0" timeOffset="54294">23229 9873 15064,'-7'-6'789,"-9"32"-887,14-5 57,-4 1 1,2 2-66,5 3-112,11-4 1,7 3-1,-1-3-1421,-6-7 1,2-1 1098,6 6 1,3 2 0,-2-6 242,8-9-5,-10-4 1,1-4-1338,3-5 1,-1-5 1485,-1-3 1,-2-2-1,10-8 1,-19-1-1</inkml:trace>
  <inkml:trace contextRef="#ctx0" brushRef="#br0" timeOffset="54510">23488 9955 12367,'4'1'3276,"0"-1"-2371,-4 0-905,-43 58-80,29-31 1,2 2 0,-2 0-930,-5 2 1,-1 0 0,2 0 981,4 0 1,2 1 0,1-2-50,1-2 1,1-1-498,-4 8 1,-2 0-521,4-9 1,-1 0 0,1 0 56,-3 5 1,1-2-42,1-7 0,2-4 1077,2-5 0,4-7 0,2-3 0</inkml:trace>
  <inkml:trace contextRef="#ctx0" brushRef="#br0" timeOffset="54746">23638 10119 12196,'7'-1'787,"15"-2"0,9-3 0,-4 1-868,7-1-911,-4 1 0,4-1 1,-4 1 316,3 1-964,-13 1 1,1-1 1193,-2-2 0,-1-1 0,8 0 1,-8-2-1</inkml:trace>
  <inkml:trace contextRef="#ctx0" brushRef="#br0" timeOffset="55143">24171 9900 13600,'-5'0'1763,"2"-1"-2163,3 1-118,5 35-84,2-19 236,-2 5 1,5 0-1274,21-13 1,5-6-1639,-2-2 3121,3-2 1,-2-5 433,-17-6 1,-4-2 41,1-1 1,0-1 794,4-8 1,-1 0 181,1-4-748,-3 3 36,-15 25 188,-8 17-1477,-1 3 832,0-2 1,-2 3 0,-4 10 0,-1 2-129,3-6 0,0 2-18,-2 4 0,-1 4 1,2-3-2,1-2 1,1 2-57,2-4 1,-2 7 0,1 1-1,-1-1 1,1-6-755,-4 4 0,2-1 797,3-2 1,2 4 0,-1-2-1,0-7 5,-8-2-242,11-7-237,-22-30 0,17 12 1,-12-21-1</inkml:trace>
  <inkml:trace contextRef="#ctx0" brushRef="#br0" timeOffset="55344">24130 9655 13991,'29'1'-656,"1"1"1,-1-1-1,7 2 1,1 0 0,-5 0 108,-8 0 1,-1 0 0,2 0 0,-3 1 0,-1-2 0</inkml:trace>
  <inkml:trace contextRef="#ctx0" brushRef="#br0" timeOffset="55594">24731 9614 15688,'14'28'76,"0"0"0,1 0 0,-1 0 0,4 7 0,-2 1 1,-5-3-48,-11 0 0,-4-1-602,0 1 1,-4 3 568,-3-6 1,-3 3-1,-3 0 1,-1-1-817,-4-3 1,-2 0 0,-2-2 0,1 1 631,1 2 0,1 1 0,-2-2 0,0-2-263,-2-6 0,-1-1 0,0-2 0,2-4-335,-7 0 0,2-4-788,0-1 0,-2-1 1574,3-3 0,-1-2 0,3 0 0,6-1 0,2 1 0,-7-3 0,1 1 0</inkml:trace>
  <inkml:trace contextRef="#ctx0" brushRef="#br0" timeOffset="55895">22942 9627 3701,'7'1'3276,"-1"-1"0,-6 0-2173,0 0-887,-43 21-146,24-2-146,5 5 0,-2 9 1,2 3-1,4-6-127,7-4 1,4 1-188,1 4 0,2 5 0,3 0 0,2-9-222,6-8 1,7-4 453,5-2 0,8 0 0,4 1 0,-2-2 1,-7-2-1,-2 1 0,-1-2 0,6 0 0,1-1 1,-1 0-1,1 0 0</inkml:trace>
  <inkml:trace contextRef="#ctx0" brushRef="#br0" timeOffset="56295">24922 9586 11807,'4'4'2820,"-2"0"-2938,-2-4 104,31 24 174,-22-2 148,-4 2 0,-5 2-39,-16 3-1158,-2-13 1,-1-1 1084,-1 0-1076,0 13 712,15-14 156,16 12 4,12-21-28,13 1-107,-2-5-269,-8-1 1,4-3 411,1-3 0,2-2 0,-3 2 0,-2 2 0,-2-1 0,8-4 0,0-1 0</inkml:trace>
  <inkml:trace contextRef="#ctx0" brushRef="#br0" timeOffset="63481">19569 10897 8999,'4'7'580,"-1"-1"1066,-3-6-1293,42-4-84,-12-1-263,-3 2 1,6-1 0,4-1 0,0 0 247,-7 2 1,0-1 0,1 0 0,2 1 0,1-1-457,-1 1 1,2 0 0,1 0-1,2 0 1,-1 0 0,-1 1-1,-2-1 203,1 0 1,-2 1-1,-1-1 1,0 1-1,1 0 1,-1 0-222,1 1 0,1-1 0,0 1 0,-1 0 0,-2 0 0,-2 0 221,9 0 0,-3 0 0,0 0-434,-1 0 0,1 0 0,5-1 419,-8 2 1,5-1 0,2 0 0,1 0 0,0 0 0,-2 0-1,-3 0-136,-1 0 0,-3 0 0,-1 1 1,1-1-1,3 0 150,2 1 0,3-1 0,2 0 0,0 0 0,0 0 0,-3 0 0,-4 1 0,2-1 1,-4 1 0,-2 0 0,1 0 25,0 0 1,0-1-1,0 1 1,0 0-10,-1 0 1,-1 0-1,1 0 1,5-1 3,-5 1 1,4 0 0,2 0 0,2 0-1,0 0 1,-1 0 0,-2 0 0,-3 0-22,2 0 1,-3 0-1,-2 0 1,2 0 0,3 0-1,-3 0 0,4 0 0,2 0 0,0 0 0,0 0 0,-2 0 0,-2 0 0,-3 0-13,12 1 1,-5-1 0,-1 0 3,-7 0 0,0 0 0,0 1 0,0-1 11,1 0 0,-1 0 0,0 1 0,0-1-2,1 0 0,0 0 0,0 0 0,-1 1 0,0-1 0,0 0 0,1 0 0,4 0 30,-3 1 1,3 0 0,3-1 0,2 1 0,1 0 0,0 0 0,-1 0 0,-1 0 0,-2 0 0,-1 1 0,0-1 0,0 0 0,0 1 0,0-1 1,0 1-1,2-1-26,-2 1 1,2-1 0,0 0 0,0 0 0,0 1 0,0-1 0,0 0 0,-2 1 0,-1-1-6,2 1 1,0 0 0,-1 0 0,-1 0 0,-2 0 0,-1 0 0,-2-1 211,10 2 0,-4-1 0,3 0-235,-3 1 1,3-1 0,2 0-1,-2 1 1,-3-1 21,5 1 0,-4-1 0,2 0-15,-6 0 1,2 0 0,1 1 0,-1-1 0,-3 0-51,6 0 1,-4 1 0,-1-1 318,4 1 0,0 0-306,-2 0 1,3 0 0,-2 0 309,-6 0 1,-1 1 0,-3-1-1060,4 0 0,-2 1 261,-3-1 0,-9-1-2736,-44-9 3107,6 2 1,-2-1-1,-10-3 1,2 1 0</inkml:trace>
  <inkml:trace contextRef="#ctx0" brushRef="#br0" timeOffset="63998">21686 11143 13462,'-4'7'873,"-13"10"1,-4 3-456,-2 5-1373,2-2 1,-3 5 0,2-2 954,5-2 0,1 1-602,2-3 0,0 2 0,1-2 548,1 2 1,0 1 32,1 1 1,0 3 0,1-2 18,0-3 1,1 0 1,-4 11 0,0-2 31,3-10 974,2-6-845,2-5-17,1-6-143,3-3 218,4-9-495,10-9 0,2-3 151,9-13 791,-2 6 1,3-1-826,2-1 1,3 1 170,-2 5 0,3-1 0,-2 0 34,-4 5 0,-1-1 0,1 2-368,3-2 1,2 1-1,-4 3 440,-6 5 1,-1 3 70,14-3-244,-5 4 170,-5 4 306,2 19-330,-13-3 25,2 17-73,-13-5-42,-5 3-1354,-2 2 1273,-4 0-199,3-11 0,-1 0-1359,1 0 1,0 0-714,-5 13-925,5-8 2981,9-21 1,-1-2-1,0-3 1</inkml:trace>
  <inkml:trace contextRef="#ctx0" brushRef="#br0" timeOffset="64181">22191 11526 13493,'12'-2'1571,"-3"0"-1487,-9 2 22,53-19-310,-21 10-539,-8 1 1,4-1 0,-3 1 494,-5 4 1,-2 0-95,7 1 0,0-1-291,-5 0 0,0 0-753,5 0 0,-2 0-954,13-4 2340,-3-4 0,-17 7 0,-3-2 0</inkml:trace>
  <inkml:trace contextRef="#ctx0" brushRef="#br0" timeOffset="64330">23038 11252 16643,'3'5'589,"-13"13"0,-11 9 0,0-2-2228,3-3 1,-1 1 1210,0-1 0,-5 4 0,0 1 0,3-1 362,-1 5 1,2-2 0,0 0-573,3-7 0,0-1 0,1 1 220,0 4 1,1 2 0,1-2-29,1-2 1,2 0 445,-3 11 0,3-3 0,0-2 0,5-10 0,0 0 0</inkml:trace>
  <inkml:trace contextRef="#ctx0" brushRef="#br0" timeOffset="70833">19979 9750 6235,'7'1'2091,"-2"-1"-1480,-5 0 940,0 0-1369,6-2-48,-10 1 93,16-2 28,-14 2 64,11-1 496,3-3-731,-4 1 34,8-3 117,-1 1-154,-2-1-75,7-2 30,-1 0-56,3 0 1,2-2 41,0 2 1,0 0-567,5-2 1,0 0 558,-5 3 1,-1 1-16,10-2 0,-1 1 0,-3 2-78,9-2 33,-18 4-218,2 0-608,-19 4-1176,-2-1 762,-8 1 710,-4 0 0,1 0 0,1 0 0</inkml:trace>
  <inkml:trace contextRef="#ctx0" brushRef="#br0" timeOffset="78983">12714 5025 5864,'4'6'1156,"-1"-2"-510,-13 12 0,-6 3-702,-5 9 15,3-4 1,0 2-100,2-3 0,3-2 3,1-2-126,-10 8-275,18-18 823,-4-2-1004,16-3 535,-2-1-502,7-2 178,5-6 0,-15 7 1,3-3-1</inkml:trace>
  <inkml:trace contextRef="#ctx0" brushRef="#br0" timeOffset="79126">12891 5094 6885,'5'1'2088,"-2"1"-1881,-3-2-201,9 43-73,-14-15 48,7-1 1,-2 0-628,-17-1-166,8-15-613,0-2 1425,6-6 0,3-2 0,0-1 0</inkml:trace>
  <inkml:trace contextRef="#ctx0" brushRef="#br0" timeOffset="79337">13233 5094 10874,'5'5'-646,"-1"0"646,19-14 0,4-6 0,-15 9 0,13-6 0,0 0 0</inkml:trace>
  <inkml:trace contextRef="#ctx0" brushRef="#br0" timeOffset="79502">13383 5094 12596,'-6'-8'1435,"2"2"-1395,-13 20 1,-4 11-398,4-5 0,0 1 1,0 0-737,-1 0 1,-1 0 0,1 0-1,1 1 1,0 1 0,4-4 934,2 5 0,6-12 0,0 0 0</inkml:trace>
  <inkml:trace contextRef="#ctx0" brushRef="#br0" timeOffset="80576">13779 4998 12473,'-5'-6'2188,"1"1"-1893,-19 9 0,-6 5-1934,10-3 1,0 0 1572,-8 2 0,-4 1 0,1 0 326,0 1 1,-3 3-394,7-3 0,-4 3 1,-2 0-1,1 0 0,2-1 182,-5 3 1,2-2 0,-3 3-19,4-3 0,-1 1 1,-3 1-1,1 0 1,2 0 22,3-2 1,0 0 0,0 0 0,2 0 0,0-1 173,-1 1 0,1-1 0,0 0 0,-1 1-228,0-1 0,0 1 0,0 0 0,-2 0 0,0 1-311,-2 0 0,-1 1 0,-1 1 0,1-1 0,1 0 0,4-2 227,-6 3 0,3-1 0,-2 0-116,2 0 0,-3 1 0,-1 1 0,4-2 0,7-3-317,5-1 1,5-1-2761,-8 11 0,12-8 2946,17-3 1,-5-7 0,9-3-1</inkml:trace>
  <inkml:trace contextRef="#ctx0" brushRef="#br0" timeOffset="81185">13519 6091 10048,'4'3'2895,"-2"0"-1275,-39 1-967,11 1-385,-4 0 1,-3 0-79,10 2 1,-2 1 68,-5 2 1,-5 1 0,-3 2 0,0-1-615,7-2 0,0 1 0,0-1 1,-1 1-1,-1 0 406,1-1 0,-1 1 0,0 0 0,-1 1 0,1-1 0,0 0-195,-4 1 1,0 0-1,1 1 1,0-1-1,2-1 180,-2 1 1,2 0-1,0 0 1,0-1-266,-1 2 1,1-1 0,-1 0 0,0 1 235,1 0 1,0-1 0,0 1 0,0 0-121,3-1 0,1 0 0,-2 0 0,-2 3-102,3 0 1,-2 2 0,-3 1 0,0 2 0,1-2 0,2 0 0,4-2 84,-1-1 0,5-1 0,0-1 0,-3 3-25,-1 1 0,-4 2 0,-2 0 0,3 1 0,3-3 0,8-2-1413,-5 9 603,6-3-2312,5-5 3254,1-5 0,8-5 0,-1-4 0</inkml:trace>
  <inkml:trace contextRef="#ctx0" brushRef="#br0" timeOffset="83590">9873 6405 10326,'4'2'1307,"-1"0"-293,-3-2-544,38-2-946,-3 4 1,5 2 609,-12-2 1,3 1-1,1 0 1,-1 0-597,-1 0 1,1 1 0,0 0-1,-1 1 484,1 0 1,0 0-1,-1 0 1,0 0-23,4 1 0,-1 0 0,0 0-5,2 0 0,0 1 1,5 0 2,-11-2 0,3 1 1,2 0-1,2 1 1,0-1-1,-1 0 1,-1 0-329,4 1 1,-1-1 0,0 0 0,0 0 0,0 1 0,2-1 329,-6 0 0,2-1 0,0 1 0,0 0 0,0 0 0,0 0 0,-1-1 0,-1 0-215,5 1 0,-1-1 0,-1 1 0,0-1 0,-1-1 0,-1 1 221,-1-1 1,-1 0 0,-1-1 0,0 1-1,0 0-102,2-1 0,0 1 0,0 0 1,0-1-1,0 1 95,1-1 1,0 1-1,0-1 1,0 1-1,0-1 19,0 0 0,-1 0 0,0 0 0,3 1 1,2-1-14,-5 0 1,2-1-1,3 1 1,1 0 0,0 0-1,0 0 1,0 0-1,-3 0 1,-1-1 6,2 1 0,-3 0 0,0-1 0,-1 1 1,3-1-1,2 1-12,-6-1 1,3 1-1,2-1 1,1 1-1,1-1 1,1 1-1,-2 0 1,0-1-1,-2 0 1,-2 1-1,-4-2 10,10 2 0,-4-1 0,-3 0 1,1 0-1,2-1-10,0 1 0,3 1 0,0-1 0,-1 0 0,0-1 0,-3 1 249,3-1 1,-1 1 0,-2-1-1,1 0-238,-2 0 0,-1-1 1,2 1-1,4-1-41,-6 0 1,4-1 0,2 0 0,2 0 0,0 0 0,-1 0 0,-2-1-1,-3 1 30,2 0 1,-4-1 0,-1 0 0,1 1-1,3-1 0,-2 0 0,3 0 0,2 0 0,1 0 0,-1-1 0,-1 1 0,-3-1 0,-4 1 1,2-2 1,-4 0-1,-1 0 1,0 0-2,1-1 1,1 1 0,-1-1 0,0 0 0,9-1 1,0-1 0,-1 0-69,0 0 0,-2-1 0,4 0 85,-4-1 1,4-1-1,0-1 1,0 1-1,-4 0-1,-5 1 1,-3 1 0,1 0 0,1-1 0,3-1 0,3-1 0,1-1 0,-2 1 0,-5 0-4,-3 1 1,-3-1 0,-1 0 12,10-5 0,-1-1 8,-2 0 0,-1 0 22,-2-1 0,-2 1-8,-2 0 0,1-3 71,-1-3 0,2-3 0,-2 1-122,-2 0 1,0-1-1,-1 0 0,1-3 0,-3 2-60,-4 3 1,-2 0-355,3-12 1,-2-1 412,-2 10 0,-2-2 16,-4-3 0,-2-5 1,-1 0-1,-2 4 407,-2 1 1,-3-1-429,-2 1 0,-3-5 1,-2 1-1,0 6 380,-7 2 0,-3 4-372,3 1 0,-3 0 0,1 1 20,-7-2 1,0 3-54,9 6 1,-1 0-1,-3 0-104,-3 1 1,-4-2-1,-2 0 1,0 1-1,3 1 52,3 1 0,1 2 1,1-1-1,-3 0 49,-5-1 0,-3-2 0,-1 0 1,1 1-1,3 1-239,-4 1 1,4 1-1,-3 1 264,5 1 0,-3-1 1,0 1-1,0 0 1,2 1-147,-1-1 0,1 1 1,0 0-1,-2-1 184,2 1 0,-2 0 0,-1 0 0,-1 0 0,-1 0 39,4 1 0,-2 1 0,-1 0 0,-1 0 0,1 0 0,1 0 0,2 1-124,0-1 0,1 1 0,1 1 0,0-1 0,-3 0 36,0 0 1,-3 0 0,-1-1 0,-1 1 0,1 0 0,2 0 0,3 2 20,-6-2 0,4 2 0,1 0 1,-1 0 0,-1 1 0,0-1 0,-1 0 0,1 1-75,0 0 0,-1 0 1,0 0-1,0 0 50,1 0 1,-1 1-1,1 0 1,-1 0 108,2 0 1,0 0-1,-1 0 1,-4 1-100,9-1 0,-2 1 0,-2 0 0,-1 0 0,-1 0 0,2 0 0,0 0 0,3 0 15,-5 0 0,2 0 0,2 0 0,-2 0 0,-2 1 7,5-1 0,-3 0 0,-1 0 0,0 1 0,-1-1 0,2 0 0,2 1 0,2-1 123,-8 1 1,4 0 0,0 1 0,-2-1-114,4 1 1,-2-1 0,-1 1 0,0 0 0,1 0 0,2 0-9,1 0 0,1 0 0,0 0 0,1 0 0,-2 1-2,0-1 0,0 0 1,-1 1-1,-1-1 1,0 1-1,0 1 15,1-1 1,-1 1 0,0 1 0,0-1 0,-1 1 0,0 0 0,0 0-5,-1 0 0,0 1 0,0-1 0,-1 1 0,1 0 0,-1 0 0,1 0-78,-1-1 0,1 1 0,-1 0 0,1-1 0,0 1 0,0 0 0,1 0 71,-3 1 1,0-1 0,1 1-1,1 0 1,2 0 0,2-1 23,-6 1 0,5 1 1,-1-1-6,1 0 0,1 0 0,-3 1-75,4 0 1,-3 0 0,-2 1 0,1 0-1,2-1 29,-3 2 1,1-1 0,0 1 0,0 0-1,4-2 0,-1 2 1,1-1-1,0 0 0,2 0-2,-9 3 1,3-1-1,4 1 12,2 0 1,2 1-22,-2 0 1,0 1 26,2-1 0,-1 3 152,-2 2 1,-1 2-1,1 1-156,6-4 0,1 1 1,-1 0 2,-3 3 0,-1 1 0,2 0-18,6-1 1,1 0-1,3-2 405,3-1 0,1 0-388,-2 4 1,3 3-34,6 8 1,6-1 35,2-11 0,2 1 3,4 12 1,4-1 523,2-13 0,4-2-511,3 0 1,4 2 0,0-2-16,-4-4 0,0 0 0,1 0 0,8 4 1,2 1 0,4-1-2,-10-7 1,3 0-1,1 0 1,2-1-1,-1 0 1,0 0-140,-1-1 1,-1 0 0,1-1-1,0 0 1,1 0 0,0 0 127,0 1 0,1 0 0,0 0 0,1 0 0,-1-1 0,0 0 0,-1 0-144,2-1 0,-2-1 0,1 0 0,-1 0 0,-1-1 0,-1 1 103,6 0 0,0-1 0,-2 0 0,1 0-47,1 0 0,1-1 0,-1 0 0,1 1 10,-2-2 1,0 1-1,1 0 1,0-1-46,1 0 1,0 0 0,1-1 0,4 1-337,-7-1 1,3 0 0,1-1 0,2 1 0,-1 0 0,-2-1 0,-2 0-83,1 1 1,-3-1 0,-1 1-1,1-1 1,2 0 550,-3 0 0,4 0 0,1 0 0,-1 0 0,-1 0 0,-4 0 0,-6 0 0,9 0 0,-7 0 0,10 0 0</inkml:trace>
  <inkml:trace contextRef="#ctx0" brushRef="#br0" timeOffset="84426">13833 6432 12787,'4'0'2159,"-1"1"-1347,-3-1-857,6 40-1065,-3-20 0,0 2 1106,1 9 0,1 2 316,-1-8 1,1 0-380,3 5 0,2-3 242,4 6-86,-1-7 1,1-3 87,0-10 44,3-3-53,-5-9 1157,-6-5-1163,11-8 1,3-5-145,-7 0 1,1-2-592,8-5 1,0 0 572,-6 3 0,-2 0-106,4-9-112,-2 0 208,-2 0-238,-5 7 0,-1 0-578,2-9-495,0-4 338,-8 19-2294,-2 10 1063,0 3 2214,0 1 0,0 3 0,0 0 0</inkml:trace>
  <inkml:trace contextRef="#ctx0" brushRef="#br0" timeOffset="84738">14352 6500 11457,'6'5'2316,"-2"-1"-1546,-19 5 0,-7 3-595,5-1 0,0 0-1466,-10 6 1,0 1 1287,7-4 0,2 1-54,2-1 0,1-1 12,-6 7-32,7-5 0,3 0-371,3 0 628,4 2-384,8-10 13,4-4-33,3 0 1271,3-2-1271,4 0 39,7-6 0,1-1-250,4-1 471,-3-1 1,-1 0 78,-6-1-292,-1 1 437,-3 0-49,2-1-113,-4 4-213,-3 0-11,-4 3 940,-5 2-1355,3 0-66,-1 0-2670,7 0 3121,-3-2 0,-1 1 1,-4-1-1</inkml:trace>
  <inkml:trace contextRef="#ctx0" brushRef="#br0" timeOffset="85038">14516 6528 8444,'5'2'3276,"-2"-1"-5696,-3-1 2420,17 35-8,-9-16 540,3 13 0,0 2-910,-6-3 174,1 5 1065,-5-19-780,-1-12-44,0-20 69,0 2-25,2-16 37,-3 7-64,11 5 1,1 0-58,0-11-35,4 9 1,5-2 0,-1 2-67,0-1 1,0 2 1401,5-5 1,-1 1-1368,-6 9 1,-2 3 24,2-1-567,-3 4-232,-3 2-2434,-1 1 2748,-5 3 1,-1 0 0,-4 2 0</inkml:trace>
  <inkml:trace contextRef="#ctx0" brushRef="#br0" timeOffset="86090">10979 4916 7248,'-19'-8'305,"1"-1"1,-7-6-270,-3 2 0,-2-2 292,3-6 0,2 0 708,6 4 0,2-1-627,0-2 1,1-4 0,4-1-528,10-3 0,5-2 0,1 1 198,-2-9 0,9-1-166,4 15 0,7-4 1,4-2-1,3 0 1,1 1-1,-1 1 0,-4 5-345,4-2 1,-3 4-1,3 1 1,6-3 412,-10 7 0,4-2 0,2 0 0,3-2 0,1 0 0,1 0 0,2 0 0,-1 0 0,1 1 0,-2 1 0,0 2 0,-2 2-137,2-1 1,0 3 0,-1 1 0,1 1 0,-1 0 0,0 1 0,0 0 0,2 0 0,0-2 166,-2 1 0,0 0 0,2-1 1,-1 0-1,1 0 0,0 0 1,0 1-1,0 0 0,0 0 0,-1 1 1,0 1-143,0 1 0,0 0 1,-1 1-1,1 0 0,-1 1 1,0 0-1,-1 0 0,0 1 1,-1 0-1,0 1 150,6-1 0,0 0 1,-2 2-1,0-1 1,0 1-1,0 0 1,0 0-78,-3 1 1,0-1 0,1 1 0,-1 0-1,1 0 1,-1 0 0,1 1 0,-1-1 70,1 1 1,-1 0 0,-1 0-1,1 1 1,0 0 0,2 0 0,1 1-1,2 1-1,-6-1 0,2 2 0,1 0 0,2 0 0,1 1 0,0 0 1,1 0-1,0 1 0,0 0 0,-1-1 0,0 1 0,-2 0 0,-2-1 1,-1 0-14,6 1 0,-3 1 0,-1-1 0,-1 0 0,-1 0 0,1 0 0,0 1 0,2 1 0,2-1-9,-4 1 0,2-1 0,2 1 0,0 0 0,2 1 1,0-1-1,-1 1 0,0 0 0,-1 0 0,-1 1 0,-2-1 1,-2 0-1,-3 0-22,5 3 0,-3-1 0,-3 0 0,0 0 1,-2 1-1,1 2 0,2 0-149,-1 1 0,0 1 0,1 2 0,0 0 0,0 0 0,-2 1 0,0-1 0,-2-1 8,5 5 0,-1-1 0,-2 1 0,-1 0 1,1 1 179,-3 0 1,2 1 0,-1 1 0,-1 1 0,-3-1 0,-4-1-164,3 8 0,-6 0 0,-6 3 109,-8-5 0,-4 4 1,-3 1-1,-2-2 1,-1-2 94,-1 3 1,-3-3-1,-3 1-2,0-5 0,-2 3 0,-2 0 1,-1-3-1,-1-4 4,-7-1 1,-2-6-1,-3-1 136,3-3 0,-3 0 0,-1-1 0,0-1 0,1 0-22,0 0 0,1-2 1,-1 1-1,-5-2-13,7-2 1,-2 0-1,-3 0 1,-2-1-1,-1 0 1,0 0 0,0-1-1,1 0 1,2-1-167,-3-1 0,1-1 0,1 0 0,-1-1 0,1 1 0,-1-1 0,-1 0-14,4 1 1,-1-1 0,0 1 0,-1 0 0,0 0 0,0-1 0,0 0 0,2 0 0,0 0-170,-4-2 1,0 1 0,1-2 0,1 1 0,0-1-1,1 1 1,2-1 69,-6 1 1,2-1-1,2 0 1,-1-1-1,0 1-102,0 0 0,1-1 0,-1 1 0,0-1 0,0 1-112,1-1 1,0 1-1,-1-1 1,1 0 0,-1-1 336,2 1 1,-1-2 0,-1 0-1,1 0 1,2 1 0,4 0 0,-9 0-1,5 1 1,0-1 0,-2-2 0,-1 0-1,1 0 1</inkml:trace>
  <inkml:trace contextRef="#ctx0" brushRef="#br0" timeOffset="86458">15049 3933 8581,'-36'2'819,"1"0"0,7 1 0,0 0 0,3 1 625,5 1 0,0 2-1306,-4 3 1,-4 5-1,0 1 1,3-2-1260,1 2 0,1 1 1106,-4 3 0,-3 3 1,7-2-44,10-3 1,5-1-69,-6 17-2953,7 0 2998,9-2 93,13-6 0,9-3-896,2-11 0,3-3 0,1 0 283,-3 2 1,1 1 0,2-4 600,1-7 0,3-4 0,2-2 0,-3-1 0,-6 2 0,-1 1 0,-3-2 0,5-3 0,-1 0 0,1 0 0</inkml:trace>
  <inkml:trace contextRef="#ctx0" brushRef="#br0" timeOffset="86759">15349 4097 7716,'-3'6'3276,"0"-1"-1695,-23 10 0,-8 2-1170,6 2-349,4-6 1,-4 2 0,4 3-182,8 6 1,3 3-1,2-3 87,1-5 0,2 0-79,1 6 0,2 5 0,4-7-2538,11-6 2451,11 1-281,17-19 613,-12-6-57,-6 0 0,0-2 91,-1-9 31,-2-4-262,-1-12 385,-7 7 109,-6-1 1,-3 1-432,-6-1 562,-3 3 0,-2 1-660,-7 5 8,-9-4-114,8 11 25,0 4-1462,-13 1 439,25 4-223,-14 3 1060,28 5-949,-2 2 1314,14 4 0,-10-5 0,7 0 0</inkml:trace>
  <inkml:trace contextRef="#ctx0" brushRef="#br0" timeOffset="87038">15336 4097 7321,'4'6'3276,"-1"-1"-97,-3-5-2532,40 45-2730,-28-12 2087,9-2 0,-1 1 784,-17 5-799,3-12 0,-1-1-78,-3 5 90,7-7 1,0-1 59,-4-6 1,9-3 1395,-7-3-1270,1-4 149,-1-3 672,17-11-893,7-11-1201,-13 7 1,1 0 1111,1-4 1,-2 0-27,-4 2 0,0 1-635,0-2 1,0 0 585,-1 0 0,1-2-687,2-4 1,0-2 0,0 2 677,-2 1 1,-1 0-149,2-3 0,0-1 0,-3 3-343,-1-2-1324,-3-4-1018,-8 17 2813,-10 2 0,7 7 1,-6 1-1</inkml:trace>
  <inkml:trace contextRef="#ctx0" brushRef="#br0" timeOffset="95359">16961 5790 13313,'6'8'1476,"0"-2"-770,-6-6-42,0 0-664,6 9 131,0-3-66,8 11 47,2-2 0,1 1-52,2 0 0,0 0-737,5 4 1,0-1 680,-2-3 0,0-2-509,-4-3 1,0-2 553,1 0 0,1-1 9,0 1 1,3-2-9,9 2 1,6-1 0,-1 0-24,-2-1 0,1-1 0,1 1-585,-5-2 1,2 1 0,0 0 0,-1-1 557,4 0 0,-1 0 0,-2 0 2,4-1 1,-2 1-3,-1-1 0,0 0-563,-3 0 1,3 0 592,-8-2 0,6 0 0,1 0 1,-2 0-1,-3 0 8,-1 0 0,-3-1 1,3 1-169,8-1 0,4 1 1,0 0-1,-7-2 165,-5 1 0,-3-2-4,2 2 0,0-2 8,0 1 0,0-1-22,-1 0 0,3 0-3,0-1 0,5 0 0,1-1 0,-5 1-14,6-1 0,0 0-2,-5 1 1,3-1-1,-1 1 1,-5-1 1,-2 1 0,-3 0 0,1-1 0,0 1 17,-2-1 0,0 0 46,-1 0 0,1 0-8,7-3 0,3-1 0,-3 1-55,-3 0 0,0 0 10,3 0 1,2-2-1,-4 1-10,-6 1 0,-3 1-21,1-1 0,0 0 21,0 0 0,1-1 349,3-1 0,3-2 0,-2 1-307,5-4 0,0 0-25,6-2 0,-2-1 645,-12 5 1,-4-2-717,6-12-32,-9 4-101,-6-3 1,-1-3 112,-4 7 0,-1 0-400,0-5 1,0 0 358,-2-13-25,0 13-198,0-1 131,1 0 129,1 2 1,0-1-20,-1 4 1,0 0 93,1-9 0,0 0 0,-3-6 3,-1 6 53,-3 11-31,-2-8 42,4 9-64,-1-3-140,5 11 2422,7 2-2324,0 1 75,22-9 74,-3 5 133,6-2-125,-6 4 0,-9 3-28,1 1-43,2 1 16,1 1 1,3 1-56,-1 1 1,0 0-6,5 1 0,0 0-3,-4 1 0,1 1-4,2 3 0,0 0 220,-6-1 0,1 0-229,8 3 0,4 0 0,-3 0 20,4 1 1,0 0-909,-1-1 0,2 1 1,-3 0 905,1-1 1,-2 0 1,1-1 1,-3 0 20,-11-2 1,1 0 0,8 1 0,5 1 1,1 0-63,-1-1 1,1 1-1,0 0-27,-6-2 0,0 0 0,0 0 0,0 1 72,3-1 0,1 0 0,-2 0 1,-3-1-6,2-1 0,-1 0 49,7-1 0,5 1 1,-2-2-19,-13-1 1,-1-1-1,1 0 6,11-1 0,2-1 0,-3 0-37,0-1 1,-3-2 21,0 0 1,-2 0-9,-9 1 0,1-2 6,9-5 1,4-3-1,-2-2-56,-10 4 0,-1-1 1,1 0 31,9-5 0,2-1 0,-5 1 8,-4-4 1,-5 1-9,-7 6 0,-2 0 0,-1 0 0,0-1-8,2-12 1,-2-4 0,-3-1 0,-3 0-10,3 0 0,-2 0 7,-5 4 1,-2 2-87,-2-3-1787,-4-1 1768,-3 0-342,0 7 1,-2 0 398,2 6 1,-1-1-72,-5-7 1,-1 1 54,1 6 0,-1 2 392,-2-2 1,-2 0-545,-3 0 1,-2 0 143,-3 0 0,-2 0-11,8 7 1,-1 0-1,-1 0 66,0 0 0,0 1 0,-6-2 125,2 1 0,-5-1 0,-3-2 0,-2 0 0,0 0 0,3 1 0,4 2-74,-1-1 1,3 1-1,1 1 1,-4-2-166,1 1 0,-4-1 0,-2-2 0,0 0 0,1 1 0,3 1 0,6 3 144,-1-1 0,5 3 0,-1-1-189,0 0 1,-1 0 0,1 0 202,0 1 1,0-1 0,-1 1 38,0 1 1,-1-1-1,-3 0-9,3 2 0,-4-2 0,-2 0 1,-1 0-1,1 1 0,4 1-61,-2-1 1,3 2 0,0 0 0,-3 0 11,0-1 1,-2-1-1,-2 0 1,0 0 0,2 1-1,3 1 44,-4 1 1,2 0 0,1 1-61,-2 0 0,-1 0 1,0-1 16,1 2 0,0-1 0,-4 0-1,7 1 0,-2-1 0,-2 1 0,0-1 1,0 1-1,1 0 37,-1-1 0,1 1 1,1 0-1,-1 0 0,-1 0-3,1-1 0,-1 1 0,0 0 1,0-1-1,1 1 0,2 0-73,-4 0 1,1 0 0,1 0 0,3 1 40,0-1 1,2 1 0,0 0 356,0 0 0,0 1 0,0-1-355,2 1 0,0-1 0,-5 1-4,3 1 0,-5 0 0,-3 0 0,-2 0 0,1 0 0,2 1 0,4-1-53,-2 0 1,4 0-1,-1 0 1,-3 1 41,2-1 0,-4 1 0,-2-1 1,0 0-1,0 1 0,2 0 0,4-1-1,-6 1 1,3 0 0,2 1 0,1-1 15,-4 0 0,3 0 0,-5 1 9,6-1 1,-4 1 0,-3 0-1,1-1 1,0 1 0,3 0 25,-3 1 1,1-1 0,1 0 0,-1 1-24,2-1 0,-1 1 0,0-1 0,0 1 0,3-1-14,1 1 0,1 0 0,1 0 0,2 0-184,-12 1 1,2 1 156,1-1 1,-3 2-1,10-1 1,-5 0 0,-2 1 0,1 0 0,2 0 6,1 0 0,2 0 1,0 0-1,-2 0 7,-1 0 1,-3 0 0,0 1 0,2 0 0,2-1-1,-3 1 1,3 1 0,2-1-5,-4 1 1,3 0 122,-1 1 1,1-1-110,2 1 0,-2 0-2,-2 3 1,-4 2-1,2-1 5,2-1 0,-1 2 35,0-1 1,-2 2 0,4-1-129,4-1 1,2 0 93,0 1 0,-2 0-13,4 0 0,-3 1 0,2-1 12,-3 2 0,-2 3 23,4-1 0,-3 3 0,-1 1 0,4-1 11,2 2 1,2-1 0,0 1-32,-5 4 1,0 1 0,3 0 9,7-5 0,3 0 0,2 0-12,0 2 1,2 0-97,2 1 0,-1 0 97,-1-1 1,1 3 192,5 3 1,2 4 0,0 0-184,-2-5 0,-1-1 1,2 2-1,2 5 0,1 1 0,1-2-12,-2 6 0,0-3-3,1-10 0,0 0-19,0 0 0,0 0 22,0-1 0,1 2 13,2 3 0,1 4 0,2-2 1,-1-4 0,2-2 0,0 2 1,1 5 1,0 1 0,2-3-128,4 5 1,1-5 108,-2-8 0,0-2 1,2 1 1,0-1 667,0 0 0,1 1-681,3 3 0,2 2 0,-1-1 123,-1-1 0,0 0-123,0 0 0,1 2 1,-1-3 14,-4-4 0,-1-1 0,1 0 0,0 1 16,7 8 1,0 1 390,-5-8 0,2 0-406,-1-1 1,5 2-1,0 0 1,-1-2 192,2-2 1,0-2 0,1 1-195,4 4 0,2 0 0,-1-2 15,-5-6 0,0-2 0,0-1 11,4-1 0,1-2 0,-1 0-22,6 2 1,0-2 13,-4-1 1,0-1 0,3 0 3,0-2 0,2 1 1,0-2-1,-3 1-22,-2-1 0,-3 0 0,3 0-9,3 0 0,3 1 0,-1-1 0,-3 0 7,4 0 1,-4 0-30,1 0 1,1 0-66,-6 0 1,2-1-1,0 0-18,5 1 0,1 0 1,0-1-460,2 0 0,-1 0 0,0-1 631,-7 0 0,-2 1 0,-2-2-1141,3 0 1,-7-3 1144,-7-8 0,-8 6 0,-2-4 0</inkml:trace>
  <inkml:trace contextRef="#ctx0" brushRef="#br0" timeOffset="96842">22601 4465 14333,'3'1'3276,"0"-1"-3763,-3 0 406,-58 24-92,35 0 1,-1 3-921,0-11 1,-2-1 0,4 2 1012,0 12 1,7 1-273,7 5 565,7-11-2084,17 11 232,9-24 1,3-4-1,-7 1 1,0-1 1112,19-5 0,-4-2 0,-15-2 0,4-2 0</inkml:trace>
  <inkml:trace contextRef="#ctx0" brushRef="#br0" timeOffset="97097">22928 4629 16041,'-31'16'-95,"-1"-1"1,1 3 0,6 1-127,15 0-888,7 19 491,23-17 590,-3 1 28,12-13 154,-13-12-82,1-2 527,9-23-187,-10-3-1206,-5 11 0,-3 0 856,-3-14 7,-5 4-147,-3 9-1773,-7-12 286,4 22-345,-3-3-848,7 12 2758,1 2 0,0-1 0</inkml:trace>
  <inkml:trace contextRef="#ctx0" brushRef="#br0" timeOffset="97333">23079 4588 10048,'14'21'1638,"0"1"0,4-1-1346,-6 3-1,3 1-311,3-6 1,2-2 64,12 2-41,-10-4 1,0-3 157,13-13 20,-15-5 85,1-8 1,1-5-375,-3-4 1,-2-1-1533,2 1 1,-2-1 615,-2 0 0,-3 1 682,-3 2 1213,-3 4-1684,-3 3 999,-23-2 0,14 10 0,-15-2 0</inkml:trace>
  <inkml:trace contextRef="#ctx0" brushRef="#br0" timeOffset="98139">19555 6063 11919,'-6'-6'2168,"0"2"-1688,-13-10 0,-3-3-231,7 1-34,-3-2 1,-2-5 0,4-1 186,9-7 0,5-1-1267,-3 2 0,3-1 905,3-5 1,4 2-16,1 12 1,2 2-4,0 0 0,4-2-58,4-1 1,5 0 0,0 0 17,0 6 0,2 0 1,0 1-822,5-4 1,0-1-1,1 4 821,-3 5 0,1 3 1,1 1-22,5 2 1,1 2 0,0 1-241,-7-1 0,-1 2 0,5 1 214,2 2 1,5 2 0,4 1-1,0 1 1,-2 0 0,-6 1-358,4 0 1,-5 1-1,3 2 404,0 0 1,4 0 0,2 2 0,-5 0 0,-6 1-37,2 7 1,-7 3 12,-2 1 1,-3 2 36,-4 0 0,-3 1 2,-3 0 1,-4 3 19,-8 3 1,-4 5 0,-5-2 111,-1-9 0,-5-1 0,0 0 1,0 0-43,3 0 0,0 2 0,-2-2 0,-3-1 261,-5-4 1,-5 0-1,-2-2 1,1-2 0,3-4-594,-7 3 0,-3-5 304,7-4 0,-6 0 1,-2-1-1,-1 0 0,2-2 1,5 0-76,-1-1 0,4-1 0,-3-1-4,1 0 0,-5 0 0,0-1 0,2 0 0,4 0-58,-7-2 0,3-1 109,2 0 1,-2-2-1126,-1-3 1,-1-3 0,4-3 969,4-12 1,2 0 0,2 12-1,-3 3 1,8-3 0,13-6-1,1 0 1</inkml:trace>
  <inkml:trace contextRef="#ctx0" brushRef="#br0" timeOffset="98608">20935 6077 6659,'3'3'3276,"1"-1"-1054,-4-2-2222,-3 34-25,3-13-7,-2 3 0,2 3 446,4-2 0,4-1-280,1-3 0,2 0-36,-1 1 0,1-2 851,16 2-375,-16-20-2386,11-13 1891,-8-1-18,7-13 206,-6 1-278,-1-3-93,-1-3-1124,-5 9 1,0-1 849,3-12-477,-2 3 0,0 1-1674,-2-2 468,1-5 146,-7 23 2411,-1 10 1,0 2 0,0 1 0</inkml:trace>
  <inkml:trace contextRef="#ctx0" brushRef="#br0" timeOffset="98942">21412 6159 16450,'-30'3'289,"0"-1"1,-1 1 0,-6 0 0,4 2-369,13 3 1,4 2-244,-10 13 101,9-4-159,4-1 1,5 2-570,24 7 655,-10-2-109,26-11 8,-12-15-28,4-5 395,-1-6 0,3-4 325,-1 0 0,1-1-1936,0 0 1,-1 0 1463,-4 2 0,-3 3 472,-4 1 918,-3 4-913,-5 3-658,-1 1 281,-3 8 69,-6 2-170,11 7 2924,-7 1-6025,20 13 2869,-5-10 0,0 3 0,-6-14 0</inkml:trace>
  <inkml:trace contextRef="#ctx0" brushRef="#br0" timeOffset="99242">21686 6186 7946,'3'1'3276,"-1"0"-1826,-3 34-1453,-1-16-34,0 4 1,-1 2-19,-2-5 1,0-2 200,-3 9 467,-1 1-304,4-17-74,4-10-165,1-4 406,1-18-297,4 3-453,2-14 375,5 9 70,3 0-163,3-1-16,2 1-70,2 0-636,5 2 0,0 0-1303,-3 2 1474,0 1 0,-3 4-714,-14 11-1331,-1 1 2588,1 5 0,-3-2 0,0 3 0</inkml:trace>
  <inkml:trace contextRef="#ctx0" brushRef="#br0" timeOffset="100157">22860 6241 1540,'9'3'1554,"-2"0"1359,-7-3-2432,-18 36-164,3-11-232,1 1 0,-4 5-76,3-7 1,-2 1-1,1-1 211,0-2 1,0-1-1,0 0-19,0 2 0,0 0 0,0-2 563,-2 0 0,1-5 182,0-8-509,4-4 2839,-11-13-3174,12-10-135,-2-5-1170,10-3 1116,8 5 1366,4-2-1307,6-1-132,6 6 0,6-3 1,-2 3-1103,-6 5 1,1 0 1219,5-4 1,2-1 0,-3 5-40,13 5-2125,-12 4 2072,10 3 109,-11 2 1,0 1-2415,7 5 1565,-5-2 1,-3 0-2404,-3 5 3204,-1-1 1,-13-4-1,-1-1 1</inkml:trace>
  <inkml:trace contextRef="#ctx0" brushRef="#br0" timeOffset="101093">23584 6459 8833,'-8'-4'1252,"-13"33"-1188,7-8-14,0 3 1,-1 1 44,3-9 0,-1-1-666,-6 4 0,1 1 761,-10 5-73,10-10 1,0-2 356,-6-2 158,1-4 21,0-4 82,0-1-142,5-7 1,0-3 280,-10-17-2747,0-1 1873,16-5-39,13 12-2312,5 1 2323,5-2 163,11 3 0,4 1-163,-3 3 0,2 1 29,3 1 0,4 1 0,-3 1-852,0 2 1,-1 2 815,5 2 0,-2 1-82,6 1-370,-7 5 0,1 2-1152,-10 0 1,-1 2 1569,3 3 1,-4 2 0,-4 1 0,-17-2-1</inkml:trace>
  <inkml:trace contextRef="#ctx0" brushRef="#br0" timeOffset="103058">22846 6705 12848,'2'5'1533,"-1"-2"-943,-1-3-1681,-56 47-201,32-23 199,4-6 1,-4 2 0,6-3-2185,5 0 350,8-10 2927,2-3 0,2-2 0,1-2 0</inkml:trace>
  <inkml:trace contextRef="#ctx0" brushRef="#br0" timeOffset="103225">22764 6691 5072,'7'4'3103,"-2"-1"-328,-5-3-1929,0 0-1628,36 53-195,-18-31-83,-3-2 1,3 4 0,-3-5-1847,6-1 2906,9 1 0,-16-10 0,3 0 0</inkml:trace>
  <inkml:trace contextRef="#ctx0" brushRef="#br0" timeOffset="103475">23666 6992 4690,'-8'-7'1782,"2"1"903,6 6-2035,-47 13-1248,24-4 0,-1 0-246,-10 2 0,1 1 221,7-1 0,3-1-2654,-6 6 2755,9-7 1,3 0 0,10-6-1</inkml:trace>
  <inkml:trace contextRef="#ctx0" brushRef="#br0" timeOffset="103646">23461 6896 8298,'0'4'2159,"0"-2"-3654,0-2-286,-5 25 1781,3-15 0,-3 15 0,5-21 0</inkml:trace>
  <inkml:trace contextRef="#ctx0" brushRef="#br0" timeOffset="103943">23461 6896 5885,'0'4'-36,"0"-2"3312,0-2 0,-27 44-748,18-23-2576,-6 10 1,3 4-702,13-11 1,5-2 748,2-2 0,2-2 0,3 16 0,2-23 0</inkml:trace>
  <inkml:trace contextRef="#ctx0" brushRef="#br0" timeOffset="104592">23666 7019 12692,'-5'-1'3086,"2"0"-2927,-19 15 1,-5 6-3437,-2 1 2830,8-6 1,-4 3-1,0 0 486,-5 6 1,1-1-14,6-5 1,-2 2-85,-1-2 1,-5 2 0,-2 2 0,1-1 0,5-4-50,-6 4 1,2-1 19,1-2 0,-5 2 1,2 0-1,7-5-158,7-5 0,3-2-25,-11 6 0,1-1 0,3-1 0,6-3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04:59:43.4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9259 5271 9208,'10'3'3276,"-3"-1"-2202,-7-2 913,0 0-1217,7 0-170,0 0-264,13 2-294,-7 0-1625,20 2 1586,-8-1-1,-5-1 1,2 0-3,-1-1 0,1 1 0,1-1 0,4 0 2,1-1 1,5 1 0,2-1 0,-3 0-3,-2 0 0,-1 0 0,2 0-527,4-1 0,4 1 0,0-1 0,-1 1 497,-3-1 0,-1 0 0,-1-1 0,-1 1-716,2 0 0,-2 0 0,2 0 726,-3 0 1,1 0-1,1 0 1,-1 0-219,0 0 0,-1 1 0,0-1 0,-2 1-483,-1-1 0,-2 1 0,0-1 352,5 0 0,0 1 1,-5-1-398,3 0-687,-23 1-1824,-6 0 3072,-14 0 0,8 0 1,-7 0-1</inkml:trace>
  <inkml:trace contextRef="#ctx0" brushRef="#br0" timeOffset="369">11321 5421 10172,'-5'-1'1500,"0"1"-214,5 0 156,57 0-1264,-28-1 0,1 0-904,1 0 0,3 1 1,-1 0 1056,-4-1 0,0 0 1,0 0-1121,9 0 1,0 0 878,-10 1 1,0 0 0,1-1-76,0 1 0,1 0 0,4 0-389,0 0 0,4 0 0,2 0 0,0 0 0,-4 0 352,-5 0 0,-2 0 1,0 0-1,2 0-239,5 0 0,2 0 0,2 0 0,-2 0 1,-5 0 216,-2 0 0,-3 0 0,1 0-247,6 0 1,1 0 0,-2 0-96,1 0 0,0 0 452,4 0 0,-3 0-3343,1 0 2860,-31 0 0,4 0 0,-21-1 0</inkml:trace>
  <inkml:trace contextRef="#ctx0" brushRef="#br0" timeOffset="6669">24458 3127 11572,'6'2'1386,"-1"-1"-2204,27-2 1,9-2 1156,-17 1 0,1 0-571,1 1 1,5-1 0,0 0 0,-2 0 386,-1 0 1,-1-1 0,1 1-201,3 0 1,1 0 0,0 1 190,4-1 1,0 0 0,1 1-450,-8 0 0,1 0 0,0 0 1,1 1 382,0-1 1,0 1-1,2-1 1,4 1-44,-7 0 1,3 0 0,3 0 0,1 0 0,0 0-1,1 0 1,-1 0 0,-1 0-120,3 0 0,-1 0 0,0 1 0,0-1 0,0 1 1,1-1-1,1 1 82,-5-1 0,2 0 0,0 1 0,0-1 0,1 0 0,-1 0 0,0 0 0,-2 1 0,0-1-54,4 1 0,-2-1 1,1 1-1,-2-1 0,0 1 1,-2-1-1,0 1 52,4-1 0,-2 1 1,-1-1-1,-1 0 1,2 0-70,-1 0 0,1 1 0,-1-1 1,1 0-1,-1 0 50,0 0 0,-2 0 1,1 0-1,1 0 0,3 0-36,-5 0 0,3 0 1,2 0-1,1 0 1,0 0-1,-1 0 0,0 0 1,-3 0-51,4 0 0,-1 0 0,-2 0 0,1 0 1,-1 0-1,2 0 41,-1 0 1,1 0 0,1 0 0,0 0 0,-1 0-1,-2 0 1,-2 0-261,9 0 1,-2-1 0,-4 1-1,-5 0 336,0 0 1,-6-1-11,5-6 0,-25 5 0,-23-3 0</inkml:trace>
  <inkml:trace contextRef="#ctx0" brushRef="#br0" timeOffset="95663">9122 5408 12588,'3'-3'-8,"-1"0"8,20-1 0,7 0-1639,-7 0 1,1 0 987,7-1 0,5 0 0,-1 0 817,-5 1 1,0 0 0,5 1-93,-5 0 0,5 1 0,3-1 0,1 1 0,0 0 0,-1 0 0,-3 0 11,2 0 1,-2 1 0,-1-1 0,1 1 0,3 0-114,-4 0 1,3-1 0,2 1-1,1 0 1,-1-1 0,0 1-1,-2 0 1,-2 1 53,3 0 0,-3 0 1,-1 0-1,0 1 1,3 0-192,-2 0 0,0 0 0,2 0 0,1 1 0,-1-1 0,-1 1 0,-2-1 129,4 1 0,-2-1 0,0 1 1,-1 0-1,3 0 90,-2 1 1,1-1 0,1 0 0,0 1 0,-2 0 0,0 0-371,0 0 1,-1 0 0,-1 1-1,-1 0 1,-4-1-236,1 0 0,-4 1 1,1-1 32,8 1 0,1 0 0,-19 1 422,-26-2-145,-20 1 241,6-3 0,-3 1 481,-6 0 1,-2 0-397,11-1 0,-1 0 0,-6 0 369,2-1 1,-6 1 0,-3-1 0,-2 0 0,-1 1-1,1-1 1,1 0-443,4 1 0,1-1 0,-1 0 0,1 1 0,-1-1 0,-1 0 0,0 0 6,-1 1 1,-1-1 0,-1 0 0,0 0 0,0 1 0,0-1 0,0 0 0,2 1 76,-3-1 0,1 1 1,-1-1-1,2 1 1,0-1-1,2 1 1,3 0 81,-8 0 1,3 0 0,2 0 0,0 1-310,0-1 0,0 0 0,2 0 1,1 1 193,-1-1 1,3 1-1,4-1-404,-6 2 342,15-1 628,10 0-628,14 1 2272,8 2-2120,9-1 0,7-1 0,-1 1 182,3-1 0,2-1-333,-6 0 1,3 0-1,0 1 1,-1-2-480,-1-1 0,-1 0 1,1 0 477,1-1 0,1 0 0,0-1 0,1 1 0,0-1 0,0 0-15,0 0 0,0-1 0,0 0-44,-1 1 0,0-1 0,2 0-597,-1 0 1,3 0-1,1 0 1,-1 0 0,-4 0 290,-2-1 1,-3 0 0,2 1 0,3-1 0,4 2 0,-4-1 0,-9-1 0,-8-1 0</inkml:trace>
  <inkml:trace contextRef="#ctx0" brushRef="#br0" timeOffset="96130">11403 5462 16262,'-13'-5'-347,"3"0"347,10 5-98,44-8-944,-21 7 1,3 1 0,5-1 1054,-1 0 0,6 0 0,2 0 0,2 0 0,-1 0 1,-3 1-530,-1 0 1,-1 0-1,-1 0 1,1 0 0,2 1 494,-4-1 1,3 1-1,1-1 1,-1 0 0,1 1-1,-2-1 1,-3 1-139,8-1 1,-3 0 0,-1 0 0,1 1 113,1-1 0,0 0 1,0 0-1,0 0-329,0 0 1,-1 0 0,0 0 0,2 0 228,-1 0 0,1 0 0,1 0 0,-1 0 0,0 0-267,-2 0 1,0 0 0,-1 0 0,-1 0 0,0 0 7,1 0 0,0-1 0,-2 1 0,-2-1 107,5 1 0,-3 0 1,-18-3-178,-23-1 338,-20-3 136,6 4 0,-4-1 288,-4 0 0,-6-1 42,7 2 1,-6-1-1,-3 0 1,-1 0-1,2 0 1,3 1-248,2 0 0,3 0 0,-1 0 0,-2 0-11,-3 0 1,-3 0 0,-2-1 0,0 0 0,2 1-1,3 1 135,-1 1 1,3 0-1,1 0 1,3 1-64,1 0 1,2-1 0,0 1-29,-8 1 1,-2 0 0,6 0 1269,-8 3-1210,10 12 3,24-3 190,20 9-316,4-12 0,4-2-53,6 1 0,2 0-10,-7-2 1,2-1 0,1 0 9,5-1 0,0 0 0,1 0-2,-6-1 0,-1-1 0,2 0 0,4 0-46,-4-1 0,3 0 0,3 0 0,1 0 0,1 0 0,0-1 0,-1 1 0,0-1-386,1 1 0,0-1 1,0 0-1,-1 0 1,1 0-1,1 0 1,0 0 23,-1 0 0,1 0 1,0 0-1,1 0 1,-1 0-1,0 0 0,-1 0 1,-1-1 295,6 1 1,1-2 0,-1 1 0,-3-1 0,-3 1 0,-5-1 0,7 1-1,-4-1 1,1-1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04:59:28.60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7852 4015 10981,'-7'-1'3276,"1"1"-666,6 0-1151,0 0-1062,20 1-201,10 5 0,4 1-1024,-3-3 0,6 0 828,-8 0 0,6 0 0,3 1 0,1-1 0,-1 0 0,-4-1-647,1 0 1,-4-1-1,1 0 1,3 0 645,1 0 1,2 1-1,3-1 1,0 0 0,-2 0-1,-2-1-9,2 1 0,-3-1 1,1 0-1,5 0-272,-11 0 0,3 0 0,1 0 0,3 1 0,-1-1 0,1 0 0,-1 1 0,-2-1 0,-2 0 209,3 0 1,-2 1 0,-2-1-1,0 0 1,2 0 0,2 0-110,-3 1 1,2-1 0,1 0 0,2 1 0,-1-1 0,0 1-1,-1-1 1,-3 0 0,-2 0 43,10 1 0,-3-1 0,-3 1 0,1-1-204,-2 0 1,0 0-1,-1 0 1,0 0 69,6 0 1,-1 1-1,0-1 88,-6-1 0,-2 1 1,1 0 198,-2-1 0,0 1 1,-3-1 282,0 1 0,-3-1-12,14-1 1072,-33-2-1358,-12-3-151,-6-2-169,-5 0-279,-2-1-2678,-9-1 3109,3 3 1,6 2 0,9 3-1</inkml:trace>
  <inkml:trace contextRef="#ctx0" brushRef="#br0" timeOffset="2026">11457 4534 10482,'3'2'1053,"-2"-1"722,-1-1-1457,48 33-1411,-16-25 1,6-3 0,-1 2 950,-3 5 1,-1 1 0,4-2 194,-4-5 0,4-3 0,1-1 1,-1 0-1,-4-1-238,-1 0 0,-3-1 0,1 0 207,1 1 1,2-1-1,0 0 1,-1 0 6,-1-1 1,0 0 0,4-1-22,-5 0 0,5-1 0,3-1 0,1-1 0,0 1 0,-2-1 0,-3 1-136,4 0 1,-3-1 0,0 0 0,4 0 137,-5 0 0,4 0 0,2-1 0,1 0 0,-1 0 0,-4 0 0,-3 1-265,0-1 1,-4 0 0,-2 0 0,1 0 269,1-1 1,0 1-1,0-1 1,0 0 15,-1 0 0,1 1 0,-1-2 0,1 1-28,8-3 0,-1 0 0,0 0-1,-1 0 1,-1-1 0,3-1 9,-3 0 0,2-1 1,2-2-1,-1 1 1,-4 1-41,2-2 0,-2 0 1,2-1 27,-3 3 0,3-2 0,1 0 0,-2 0 0,-6 1 22,4-7 1,-3 0-11,-4 7 0,1 0 0,-1-1 90,2-7 0,0-1-63,2 2 0,0-4 55,-7-1 1,1-5 0,0-1-1,-4 3-38,-3 6 0,-3 3 0,1-5 8,0-1 1,1-5-1,1-1 1,-3 2-1,-4 3-22,-2-4 0,-4 2-2,-1 2 0,-1-1 0,-1 2 468,-3-2 0,-4-1-476,-6-3 1,-5-4 0,-3-1 0,3 4-34,2 6 0,1 3 1,-2-3-9,-1 1 0,-1-4 0,-2 0 0,0 2 0,2 4-20,-1 2 0,0 4 0,0 0-26,-2-2 0,-1 1 0,0 0 14,-1 0 1,-1 0 0,-2 0-11,-1-1 1,-4 0 0,-1-1 0,2 2 10,6 4 0,1 0 0,-1 1 0,-2-1 25,-2 0 1,-2-2-1,-2 1 1,-1-1 0,2 2-1,2 1-14,-1 0 0,3 2 0,-1 0 1,-1 0 27,-1-1 1,-1 1-1,-1-1 1,0 1-1,2 1-174,1 1 1,1 0-1,0 2 1,0 0 165,-1-1 1,0 1 0,0 1-1,-1 0 7,0-1 0,0 2 0,-1-1 1,0 1-8,1 0 1,1 1-1,-3 0 1,-4 0-8,8 2 0,-4 0 0,-3 0 0,-1 1 0,-1 0 1,0-1-1,1 1 0,2 1 0,3-1 12,-6 0 1,4 0 0,1 0 0,-1 1-1,-4-1 4,3 1 0,-3 0 0,-2-1 0,-2 1 0,1 0 0,1 1 0,2 0 0,3 1 1,-3 2 1,3 0 0,2 1 0,1 0 0,0 0-2,0 1 0,2-1 0,-1 1 0,-1 1 63,1 1 1,-2-1-1,-1 2 1,0 0-1,0 1 1,2 2-54,-5 2 1,1 3 0,1 0-1,0 1 1,2-2-16,3-1 0,1-1 1,1-1-1,0 2 1,0 0 3,-2 3 1,0 0-1,1 1 1,1 0-1,2 0-25,-5 7 0,3 1 0,2-1 26,5-5 0,2 0 0,-1 1-1,-5 5 0,0 1 0,2 0-1,0 1 1,2 3 23,4-4 1,-1 5-1,1 0 1,1-2 23,2-2 1,1-3 0,1 3-24,-2 2 0,-1 3 0,1 0 0,3-1-21,3 3 1,3-1 0,2-2 333,-2 6 0,2-1-336,2-5 0,2 1 0,1-2-26,1-1 1,4 0 15,7 2 1,3 2 0,0-2 48,0-2 1,2 0-38,0-2 1,2 3 0,1-4 32,-2-8 1,0-1-1,3-1-149,5 2 1,4 1 0,3-1 0,0 0 103,-5-3 0,2-1 0,0 1 0,1-2 0,-1 1 13,0 0 0,0 0 1,0-1-1,-1 0 1,0-2-5,4 1 0,1-2 1,-3-1-1,-2 0-20,-4-3 1,-3 0-1,0 0 18,13 3 1,0 0 2,-3-1 0,-1 1 123,-8-4 1,0 0 0,2 1-126,2 0 0,2 1 0,0 0 0,-2 0-2,0-2 1,-2 0 0,1 0 2,0 1 0,2 0 1,-1 0-1,-2-1-5,9 2 1,-3-2 418,-8-1 1,-1-1-542,11 1 1,-1 0 120,-9-2 0,-2 0 7,13 0-6,-7 0 6,-22-3 1985,-2 1-1976,-2-1-3286,-2 0 0,-6-1 4547,2 0-1911,-4-1 565,3 0 76,0 0 0,2 0 0,0 2 0</inkml:trace>
  <inkml:trace contextRef="#ctx0" brushRef="#br0" timeOffset="11253">11403 3496 9119,'5'3'765,"21"-3"1,10-2-1859,-8 1 1,2-1 0,1 1 815,-1-1 0,2 0 0,0 0 0,1 1-167,3 0 1,1 0-1,1 0 1,-2 0 441,-3 0 0,0 1 0,-1-1 0,1 1-165,4 0 0,0-1 0,0 1 0,1 0 158,-6 0 0,0 0 0,1 0 0,0 0 0,1-1-182,-1 1 1,0 0 0,1 0-1,2 0 1,4 0 190,-9 1 0,5 0 0,1-1 0,3 1 0,1 0 0,0 0 0,0 0 0,-2 0 0,-1 0 0,-4 0 0,-3-1 0,5 1 0,-5-1 0,-2 1 0,1-1 0,4 1 0,5 0 0,-1 0 0,1 0 0,0 0 0,-1 0 0,1 0 0,-1 0 0,1 0 0</inkml:trace>
  <inkml:trace contextRef="#ctx0" brushRef="#br0" timeOffset="41428">15458 4028 6465,'-1'16'2483,"0"-3"-2211,-8 22-90,7-26-45,-6 25-28,9-36 56,1-2 681,17-30-482,0 2-1246,-6 10 0,0-1 946,7-10-61,-8 17 0,0 1-6,6-9-106,1 3 0,2 0-1530,-2 7 1,0 1 657,-1-1 1,1 1-781,12-2 1488,-16 10 0,-8 2 0,0 1 0</inkml:trace>
  <inkml:trace contextRef="#ctx0" brushRef="#br0" timeOffset="41828">16032 3878 10681,'3'3'1064,"0"-1"-666,-3-2 445,-63-5-888,36 11-831,-1-3 1,-6 0 0,7 4 875,0 13-50,10-6 0,2 0 466,-2 7-715,9-3 1,4 2-819,6 13 916,2 0 19,13-14 36,-7-16 129,12-4 28,11-17-15,-10 3 0,1-1-1042,-2 0 1,-2 0 1045,-2-1 0,-1 1 0,-2 0 1913,3 0-1350,-10 12-252,2 1-121,-9 12-184,0 9-177,3 12-2013,8 5 854,-1-6-1598,5-8 2928,-3-17 0,-7-2 0,0-2 0</inkml:trace>
  <inkml:trace contextRef="#ctx0" brushRef="#br0" timeOffset="42150">16278 3906 9248,'4'4'820,"0"0"-607,-11 14 1,-8 10 0,2-3-3491,1 4 2969,-1-3 0,-1 5 1,3-5 254,3 2 1098,5-11-1336,-1 2 1174,5-17-883,1-5 37,3-8 181,8-13-145,-1 2-85,3-1 1,4-4 0,-1 3 646,-1 4 0,0 2-509,0-3 1,2-1 0,-2 4 156,9 2-137,-11 12 414,3 14-415,-8 9-145,1 5-81,-9 3-1055,-2-5 811,0-2 591,-1 1-266,3 9 0,-2-17 0,3 7 0</inkml:trace>
  <inkml:trace contextRef="#ctx0" brushRef="#br0" timeOffset="42524">16824 3974 0,'4'7'3276,"-1"-1"0,-3-6-59,-38-4-3155,17 7-62,-14 3 0,-1 5-131,18 3 1,2 3 95,-3-1 0,1 0-600,1 14 196,15-16 1042,1-2-1280,3 1 2707,2-7-2265,4 0 6,10-12 119,-2-1 46,2-9 64,6-2 28,-7-3-55,6-3 1,2-4-65,-7 3 0,1-2 223,-2 2 1,1-2-1,-1 1-51,-1 0 1,-2 2 104,-1 2 0,-2 2 385,0 0 206,-4 6-492,-11 21-16,-2 2-143,-10 20-126,1-2 0,0 5-109,2 0-984,8-7 1,1 5 0,3-3 1006,3-3 0,1 0 0,-4 11 1,2-3-1,10-14 0</inkml:trace>
  <inkml:trace contextRef="#ctx0" brushRef="#br0" timeOffset="43313">17097 3987 11437,'-17'16'1509,"1"0"1,3-1-1555,-3 6 1,3 2-611,17 4-1074,21-10 577,-7-3 1152,13-16 182,-17-11 126,-1-3-2656,1-12 2584,-6 6 24,0-9-717,-5 4 457,-1 6-138,-2-10-24,-2 15-3115,-10-13 1380,7 20 1639,-7-6 2750,35 20-1409,-4-2-475,14 3 352,-4-4-588,-12-1 1266,2 2 0,0 2-1340,13 12-253,-1 1 338,-10 8-374,-15-7-3160,-3 4 3144,-8 0 0,-3 1-55,-2 7-886,-3-4 0,-2-1 895,0-6-1549,-6 4 1692,12-17-302,1-4-494,10-20 496,3 1 1433,8-13-1450,2 8 146,4-2 1042,-1 3 0,2-1-544,1 3 1,-1 1-291,-1 0 0,-1 2 109,10-2 7,-23 20 3033,0 18-3074,-4-2 0,-1 1-258,1 19-904,-2-17 1,-1-1 906,-1 0 423,0-4-413,0 0 125,2-10-228,0-4-126,4-10 20,-3-6 2009,15-3-1973,-3-2 1,1-2 261,10-1 0,1 0-269,-4 0 0,0 1 413,0 3 1,-1 3 178,0 5-52,-4 3 134,1 4 176,-5 25-627,-3-8-44,-3 19-35,-8-13-2,1 0-1558,-1-1 1,1 0-1624,-1-2 2465,3 11 0,0-28 1,3 0-1</inkml:trace>
  <inkml:trace contextRef="#ctx0" brushRef="#br0" timeOffset="43613">18162 3919 10494,'5'4'3276,"-1"0"-2739,-5 21 1,-3 6-582,3-6-1595,-2 9 1,2 1-754,5-12 3748,3-1-1494,8-6 1,2-1 137,0-2-36,16 1 895,-20-21-862,0-7 1,0-4 2,0-3-181,-3-1 0,1-5 0,-1 2 485,-3 6 1,1 0-396,1-6 1,2-2-1,-3 2-668,3-9 344,-4 1 1,0 10 0,-5 6 0</inkml:trace>
  <inkml:trace contextRef="#ctx0" brushRef="#br0" timeOffset="43964">18750 3974 10902,'7'1'3276,"-37"4"-2154,-2 5 0,-4 3-1285,12-3 1,-1 0 0,1 1-474,-13 5 1,6 2 541,15-3 0,6-1 76,6 2-329,3-1 212,4-2-1137,16-5 1,3-3 689,3-3 214,2-2 0,-1-2 4,-1-10 249,-3-3 0,0-2 402,-2 0 0,-1-1 194,2-1 1,-1 0 649,2-7-753,-16 17-168,-5 7-207,-1 1 257,-3 18-260,-5-6-126,8 14 36,-6-10-55,11-2-3132,6 17 2457,-3-19 1,4 10 0,-7-21 0</inkml:trace>
  <inkml:trace contextRef="#ctx0" brushRef="#br0" timeOffset="44369">19036 4015 10681,'3'2'1389,"-1"0"-529,-2-2-1149,-31 63-1690,22-43 1981,-9 15 1,2-4 0,13-25 791,0-3-335,0-5 225,2-16-558,0 2-56,5-12-70,3 8-134,4-1-301,3 2 1,3-2-623,3 1 0,1-1 652,0 0 1,-1 2 93,1 2 0,-2 3-327,-1 4-1022,6 2 1399,-2 8 1,0 2 716,6 1 403,-7 1 0,-2 3-84,-7 4 845,-8 10 0,-1 4-551,5 12-1463,-8-9 0,-2-1 574,1 6-130,-9-5-456,-1-2-2871,1-6 3210,-3-14 1,9-7 0,-2-6 0</inkml:trace>
  <inkml:trace contextRef="#ctx0" brushRef="#br0" timeOffset="44531">19282 3687 10964,'6'0'3276,"-2"0"-2505,-4 0-959,20-5-439,-9 7-662,16-2-744,-12 8 2033,6 4 0,-11-7 0,3 2 0</inkml:trace>
  <inkml:trace contextRef="#ctx0" brushRef="#br0" timeOffset="44931">19746 3933 12246,'-4'-4'1638,"-16"2"0,-5 1-2199,1 2 610,-4-1 0,-3 4-146,-1 7 1,0 6-14,11-2 1,1 2 0,0 0 64,-2-1 0,1 0 1,1 1-54,3 4 1,1 1 0,5 0-143,6 1 1,4-2-128,6 11-425,17-10 413,3-27-273,4-7 379,-6-4-385,-4-1 0,1-3 262,-1-2 0,0-1-739,0 2 0,-1-1 1317,-5 3 0,-2 2 381,-4 6 441,-2 4 998,-6 25-1904,-6-5-89,8 20-9,-7-14 12,11 1-553,2 9-1766,8-11 1187,2 2-356,4-18 1476,-1-15 0,-10 8 0,2-8 0</inkml:trace>
  <inkml:trace contextRef="#ctx0" brushRef="#br0" timeOffset="45313">19965 3646 11138,'9'1'1724,"-2"0"-2817,-9 18 1,-6 13 0,0-3 992,1 7 78,1-6 1,-2 6-1,2-3-578,3-8 0,0-2 551,1 0 0,-1-1 495,0-1 1,0-1-492,-2 9 0,1-18 40,1-4-85,0-4 1563,1-7-2213,10-14 622,0 2-16,10-11-32,-1 12 122,2 2 3071,10-2-2929,-5 13 120,-7 1 17,-1 13 357,-26 10-375,8 12-1356,-15-13 0,-3-1 1224,8-4 1,-1-1-56,-7-2 1,-2-4-31,-6-6-3277,-10-3 3223,13-7 0,1 4 1,21-4-1</inkml:trace>
  <inkml:trace contextRef="#ctx0" brushRef="#br0" timeOffset="45731">20238 3769 10648,'4'2'2938,"-1"0"-1068,-3-2-1299,-29 69-571,17-39-1093,1-4 1,-2 5 0,3-4 64,2 0 1343,4 2 0,2 1-450,6-6 1,1-2-93,-3 7 1,3-3 10,17 2-33,-4-21-105,12-7 0,5-3 152,-2-5 1,1-2-67,-8 4 0,0 1 0,-1-3 236,6-5 0,-5-2 32,-5-2 0,-5 1 3276,-5-9-2538,-28 11-542,12-2-70,-28 13-20,19 8-36,-5 7 0,0 3 98,0 11-70,4-5 0,4 2-17,12 3-47,8 0 383,0-9-658,14-3 1,7 0-1399,4-2 1,1 0 545,-9-4 1,0 0 0,0-1-547,12 1 1,-3-3 1126,-1-2 0,-18-2 0,-2-1 1</inkml:trace>
  <inkml:trace contextRef="#ctx0" brushRef="#br0" timeOffset="46630">15336 4384 2469,'3'2'819,"18"1"0,15-3 0,4 0 0,-5 0-430,-2 0 0,2 0-280,-4 0 1,5 0 0,2 0 0,0 0 0,-2 0 128,0 0 0,-2 1 0,1-1 0,3 1-265,-4-1 0,2 1 0,2 0 0,0 0 0,2 0 0,0 0 17,-4 0 0,2 0 0,0 0 0,1-1 1,1 1-1,-2-1 0,1 1 0,-2 0-27,2 0 0,-1 0 1,-1 0-1,0 0 0,0 0 1,0-1-1,0 1 35,-2 0 1,0-1-1,1 1 1,-2-1-1,1 1 1,-2-1-1,0 0-59,7 1 0,-3-1 0,0 0 0,1 0 0,2 1 41,-5-1 1,2 0 0,1 0 0,0 1 0,1-1 0,1 0 0,0 0 24,-4 0 0,1 1 0,1-1 1,1 0-1,-1 0 0,1 1 1,-1-1-1,0 0 0,-2 0-4,1 0 0,-2 1 1,1-1-1,-1 0 1,0 0-1,-1 0 1,0 0-1,0 1 15,3-1 1,-1 0-1,0 0 1,-1 0-1,0 1 1,-1-1 0,-1 0-15,6 0 1,-2 1 0,-1-1 0,0 1 0,-2-1-1,0 1 0,-2-1 0,0 1 0,7 0-8,-9 0 0,4-1 0,3 1 0,2 0 0,2 0 0,-1 0 1,0 0-1,-3 0 0,-2 0 0,-4 0-73,4 0 1,-5 0 0,-1 0 0,0 0 0,5 0 78,-1 0 0,3 0 0,3 0 0,1 1 0,0-1 0,-2 0 0,-2 1 0,-4-1 15,4 1 1,-3 0-1,-1 1 1,2-1 7,0 0 0,2 1 0,0-1 0,2 0 0,0 1-9,-1-2 1,1 1 0,1 0 0,-1 0 0,1 0 0,-2-1-18,1 1 0,0 0 0,0 0 0,-2 0 1,1-1 37,-3 0 1,-1 0 0,0 0 0,0 0 0,-2 0 41,1 0 1,-1 1 0,-1-1 0,-1 1-43,1 0 1,-1-1-1,4 2 54,0-1 0,3 2 1,3-1-1,-1 1 0,-2 0-110,3 0 1,-2 0 0,0 0 0,0 0 36,1 0 1,0 0-1,-1 0 1,0 0-33,-5-1 1,1 0 0,-3 0 0,-3 0 606,-1-1 1,0-1-647,4 1 0,4 0 0,-5 0-32,-9 0 0,-2-1 603,18 1 0,-8 0-441,-22-1 1439,-6-1-1536,0 0 2365,0-3-3549,-5-9-1427,1-4 667,-2-1 1966,0-1 0,4 13 0,-1-1 0</inkml:trace>
  <inkml:trace contextRef="#ctx0" brushRef="#br0" timeOffset="56568">17124 2321 2601,'-4'19'545,"-1"7"0,2 0 443,3-5-911,0 5 0,1-1 1511,6-1-1518,10 2 311,12-5-138,-4-6 4,8-10 976,-11-11-996,1-6 140,3-7-21,-7 2 0,0-4-73,-3 2 1,0-2-1,0 0-224,4-6 0,-1 1-49,1-7 0,-2 3-151,-3-3 526,-6 11 1,0 0-381,2-9-365,-4-4-1789,2 17 372,-11 9 694,10 5 1,-8 9 0</inkml:trace>
  <inkml:trace contextRef="#ctx0" brushRef="#br0" timeOffset="56900">17821 2294 11126,'5'2'2490,"-1"-1"-2218,-4-1 114,-67 9-394,38 0-220,4-4 0,-5 0 1,6 2-51,-4 14 124,12-5-16,0 4 164,12-6-1394,20 10 801,-2-13-3,16 7-79,-7-18 334,3-4 128,-1-3 194,0-5-1419,-5-2 1,-1-1 1835,3-3-55,-6 5 1,-1-1 1666,-4 2-1382,-5 5-224,-1 1-292,-4 5-818,-1 1 712,0 6 190,1 1-243,1 6-787,1-1 3006,2 1-3496,0 0 510,11 3 1,-9-8 0,5 0 0</inkml:trace>
  <inkml:trace contextRef="#ctx0" brushRef="#br0" timeOffset="57155">18040 2322 6045,'3'4'3276,"-1"0"-2311,-8 28-909,2-17-1205,0 6 1,0-1 1148,-2-5 691,1-2-691,1-3 0,1-2 1155,2-3-458,2-2 291,3-7-988,2-2 0,4-7-81,0-1 89,3-2-275,2-2 0,1-1-276,6-5 82,-4 4 1,0 1-430,3-2 50,-1 1 140,0 2-1310,4-1 1299,-6 9 1,-3 1-1,-8 7 1</inkml:trace>
  <inkml:trace contextRef="#ctx0" brushRef="#br0" timeOffset="57267">18367 2335 0,'6'5'1784,"-2"-1"1492,-4-4-1613,0 0-1979,2 32-782,-1-21-251,1 25 1701,-1-31 0,-1-2 0,1-1 1</inkml:trace>
  <inkml:trace contextRef="#ctx0" brushRef="#br0" timeOffset="57424">18422 2007 10824,'6'1'-493,"0"-1"-600,-6 0 1,0 0 0</inkml:trace>
  <inkml:trace contextRef="#ctx0" brushRef="#br0" timeOffset="58119">18722 2062 9645,'3'7'2366,"0"-1"-2159,-7 28-167,1-5-495,0-5 1,0 2 435,0-4 1,0 0-24,1-1 0,0 0 42,-2 14 341,1 0-296,1-14 17,0-10 162,0 2-33,1-10-163,0-2-642,1 0 1537,6-1-861,-2 1-54,6-1-187,0-3 188,0-4 80,1-1 138,0-11-137,-4 4 173,4-15-118,0-5-240,-2 7 92,1-3-2,-5 16-71,-2 5 71,-1-1-135,-2 4 140,0 4 33,0-2-33,0 4-1232,0 1 1196,2 11 100,-1-2-64,2 11-45,2 2 48,0-7 160,5 9 181,4-7-215,-3-4 61,4-3-47,-6-8-51,1 0-1479,0-2 1387,0 1-2976,1-1 605,6-2 1204,-6 0-328,4-2 1495,-9-2 0,-3 3 0,0-2 0</inkml:trace>
  <inkml:trace contextRef="#ctx0" brushRef="#br0" timeOffset="58569">19187 1844 11101,'2'4'602,"0"-1"395,-2-3-611,1 34-3663,0-10 2881,-1 2 0,0 2 1264,-4 9-864,-6-2 0,1 1-7,6-13 1,1-1-881,-8 13 0,2-1 883,7-4 0,-4-2-1194,0-5 1197,1-5 1925,0-5-1457,1-4 31,1-5-376,1-3 1637,0-9-1976,3-1 2380,4-8-2547,6 1 1,2 0-207,6-4 438,-3 4 0,0 1-116,3 3 91,-2 5 19,-1 3 36,-3 2-19,-1 4 137,-1 13 39,-6-4 90,0 11-3,-7-9 518,-11 9-218,3-9-174,-10 3 106,-8-10-890,10-3-902,-10 0 1434,15-6 0,6 2 0,1-3 0</inkml:trace>
  <inkml:trace contextRef="#ctx0" brushRef="#br0" timeOffset="58751">19514 2021 11283,'1'4'2174,"0"-1"-2866,-19 30 692,10-14 65,-3 4 0,1 1-254,2 11-102,4-8-323,0 8 614,4-12 0,0-3 0,0-2 0,0 11 0</inkml:trace>
  <inkml:trace contextRef="#ctx0" brushRef="#br0" timeOffset="59085">19583 2294 13401,'2'13'1713,"-1"-3"-1822,-1-10-107,0 0-596,66 3 812,-37-6 63,7 3 0,2-2 279,-4-10-297,-20 1 249,9-9-392,-30 2 53,-2 4 39,-13 3-30,0 10-3241,-4 6 3089,-4 3 253,-1 5-555,3 6 1,0 1 492,0 2-3,4-2 0,5 1-39,13 1 39,6-6 75,4 4-21,5-9-628,25 2-56,-10-8 82,-3-1 0,0-2 159,5-2-2888,8-5 207,-13 1 3752,-1-8 0,-15 7 1,-5 0-1</inkml:trace>
  <inkml:trace contextRef="#ctx0" brushRef="#br0" timeOffset="59468">18777 2130 9259,'2'5'2766,"0"-1"-2421,-2-4-2272,45 11 762,-25-7 875,12 3 1,-3 0 0,-16-5 0,1 0 0</inkml:trace>
  <inkml:trace contextRef="#ctx0" brushRef="#br0" timeOffset="59870">16851 2677 3646,'2'7'1321,"27"-4"1,11-4-1216,-16 0 0,2-1 26,1 1 0,3-1 0,2 1 1,-2-1-8,2 1 0,-1 0 0,1 0 56,5-1 0,2 1 0,0 1 116,-7-1 1,1 1 0,1-1-1,3 1-75,-7 0 0,3-1 1,1 1-1,1 0 1,1 0-1,1 0 1,-1 1-158,0-1 1,1 1 0,1-1 0,0 1 0,1 0-1,-1 0 1,1 0 0,-1 0-89,-3 0 0,0-1 1,0 1-1,0 0 0,0-1 1,0 1-1,0 0 1,1 0-1,-1 0 22,1 0 0,1 0 1,-1 1-1,1-1 1,0 0-1,-1 1 1,0-1-1,-1 1 0,-1-1-7,1 1 1,-2 0-1,-1-1 1,1 1-1,-1 0 1,1-1-1,2 1-25,-1 0 1,2 0 0,1 1-1,0-1 1,0 0 0,1 1 0,-2-1-1,0 0 1,-2 0-39,2 0 1,-2 1 0,-1-1-1,0 0 1,0 0 0,1 0-1,1 1 3,1-1 1,1 1-1,0 0 1,2-1-1,-2 1 1,0 0-1,-2-1 1,-2 1-24,3 0 1,-2-1-1,-2 1 1,0 0-1,2 0-456,0 0 1,2 0 0,0 1 0,-1-1 0,-2 0 0,-2 0-547,7 1 1,-5 0 0,2-1 828,-4 0 1,3 1 0,-4-1-1,-8 0 1,-9-2 0,-12-1-1</inkml:trace>
  <inkml:trace contextRef="#ctx0" brushRef="#br0" timeOffset="60251">18558 2840 11101,'3'8'1396,"-8"17"1,-4 3-1397,-2-3-1369,-1 7 0,0 1 1313,-1-1-78,4-4 0,-2 0-354,-7 6 184,11-9 0,1-2-474,-7-4 506,3-4-666,5-4 435,-11-3-608,9-3 388,-14-3 1,11-1 0,-4-1-1</inkml:trace>
  <inkml:trace contextRef="#ctx0" brushRef="#br0" timeOffset="60446">18176 3168 894,'5'2'1923,"-1"-1"1353,-4-1-2153,18 61-989,-6-39 324,2 3 1,2 5 0,1-8-45,6-11 230,-5-3 1,2-3-399,3-5 1,-2-3 2377,7-4-2686,-6 2 1,-1-2-423,-8-7-314,10-1-432,-12-1-766,7-2-1281,-8 1 3026,-4-5 0,-3 12 1,-1-2-1</inkml:trace>
  <inkml:trace contextRef="#ctx0" brushRef="#br0" timeOffset="60646">18517 2881 9956,'-13'-1'904,"-12"6"1,-3 5-1107,-4 4-203,3-2 1,0 0-2873,-4 6 0,15-7 3208,0-2 1,11-4-1,-1-1 1</inkml:trace>
  <inkml:trace contextRef="#ctx0" brushRef="#br0" timeOffset="60800">18572 2895 12067,'5'6'751,"-1"-2"-665,-4-4-86,0 0-137,24 37-1564,-13-19 978,3 5 1,1 1-12,-1-4 1,-8-9 0,2-1 0</inkml:trace>
  <inkml:trace contextRef="#ctx0" brushRef="#br0" timeOffset="62021">17807 1092 12333,'4'6'787,"-1"-1"-263,-10 32-2163,-3-6 1,-2 2 676,3 1 0,-1 1 962,1-9 0,-1 1 0,0-4-160,3-3 0,0-3 157,-5 16 628,2-5-759,3-6 53,3-5-29,-5-4 2806,11-7-2696,-9-5 1879,10-7-1969,-8-6-38,-7-17 128,2 5-1146,-5-1 0,-1 1 1459,-2 2-228,3 7 1,0 2 12,-1 7-90,1 3 29,1 6-37,0 4 159,-4 15-120,10-2 1,2 2-49,-5 14 27,12-8 1,4-3 115,8-2 2210,13 4-2344,-4-13-1093,2-9 1,7-1 0,-2-2 145,-4 0 0,1-1 651,7-1 0,4-1 1,-4-1-944,-1-2 0,-3-2 921,3-1 1,0-1 93,-1 0 0,1-1 133,-3 0 0,2 0 157,-7 0 1,1 1 0,-1-2 1061,7-3 1,-1 1-464,-5 1 0,-3 1 699,5-4-675,-27 13-126,-23 1-493,-3 3-75,-7 7 1,-1 1-55,13-3 1,1 0 959,-6 6 1,1 0-1000,3 2 1652,1 4-1758,10-8 97,7 7 160,9-13 285,8 1-570,7-7-1147,8-6 0,1-2 1323,-2 3 56,1-2 0,-6 1 50,-17 5 85,-1 1 44,-1 2 70,4 9-143,5 8-195,0-2-180,-5 1-215,8-12-212,-9-1 3075,14-3-3760,-5-1 407,2-4 125,1-5 1,0-3 823,6-4-82,-6 2 1,1-1 663,5-12-3360,-6 5 3385,4-7 266,-7 7-359,-4 4 0,0 0 390,1-1-230,4-6-223,-13 20-188,-2 2-459,-1 1 2489,0 7-1862,-8 25-406,2-3-2,-1-3 1,0 1-147,-4 9 112,1 1-1638,1-2 1106,2-3-65,1-4-2644,-1 4 1398,3-16 474,-3 0-110,3-14 1515,-4-9 0,5 6 0,-3-6 0</inkml:trace>
  <inkml:trace contextRef="#ctx0" brushRef="#br0" timeOffset="62435">18313 1461 8053,'2'2'3140,"0"0"-2759,-2-2-381,47 16-483,-15-11 0,3 0 382,-9 1 0,1 1 0,-1-1-153,14-2 1,-4-2-329,1-1 70,-6-2 676,-5-1-246,-7 0 561,-1-5-129,-11 3 1343,1-2-1209,-8 3 663,-1 2-803,-1 0 1233,-3 1-1577,-3 0-93,-26 16 15,3-3 219,12 1 1,0 0-145,-9 7-81,15 1-76,-5 6 107,9-8 45,2 5 131,22-14-176,-2-4-17,15-9-3027,-4-5 3035,2-4 62,3-3-666,-4 2 1,0 1 807,5-2-598,-8 3 1,-2 2 631,-7 5 28,-2 1-27,-1 2 1653,0 2-1760,7 6-54,1 2 1,2 0-493,13 8 433,-9-5 0,-1-1-1027,10 1-1598,1-1-609,1-1 3242,-3-1 0,-14-5 0,-6-2 1</inkml:trace>
  <inkml:trace contextRef="#ctx0" brushRef="#br0" timeOffset="70021">9627 8726 11709,'5'7'1484,"-2"-1"-1077,-3-6-21,0 0-134,4 0-126,-3 0-11,3 0 386,-3 0-330,1 0 33,1-1 37,5 0-188,-1-1-45,5-1 4,8-2-10,-1 0 43,5-1-36,-5 1 44,-5 2 53,0 0-25,2 0-47,1 0 579,5 0 0,1 1-568,8-1-306,-4 1 0,1 0 270,-2 1 1,0 1-1611,-6 0 0,1 0 1604,5-1 0,2 2-210,-1 0 0,2 1 0,-2 0 214,4 0 0,-1 0-6,-3 0 0,2 0 0,-2 1-362,-4-1 0,-2 0 373,8 1 83,0-1-729,7-1 0,1 0 686,-15 0 0,0 0-26,17 0 1,-2 1 1368,-6 0-1395,-11-1 0,-1 0 3,12 2-5,-12-2 1,1 0 1,13 2-2,-3 0 1,2-1 2,-5 1 1,1-1-59,5 0 0,0 1 57,-8-2 0,-1 1 0,12 0 727,1 0-711,-2 0 1,3 0 645,-5 0 1,0 1-663,-7-2 1,1 1 0,-2 0 0,5 0 1,-3 1-2,11 0 3,0 1 0,-1-2 540,1 1-521,-4-2 1,2 0-22,-14 0 1,0-1-697,14 0 0,-2 1 704,4-1-1,-1 0-2023,1 0 2015,0 0-3,0 0-388,-11 0 1,1 0 370,0-1 1,0 1-209,0-1 1,0 1 224,-3 0 1,-2-1-1,8 1 742,-1 0-742,-1 0-30,0 0 30,-9 0 0,2 1 10,1 0 0,0 0-4,0 0 0,-1 0-1,0 0 1,-1 0 0,9 0 3,-2 0-6,1 0 0,-2-1 2,10 0 1,-1 0-3,-1 0 3,-6 0 1775,-4 0-1778,-6-1 0,3 1 42,-2-1-34,-9 1 26,3-1 10,-10 1 2627,-3 0-5948,0 0 2131,-8-2-1992,1 1 3138,-13-1 0,13 1 0,-5 1 0</inkml:trace>
  <inkml:trace contextRef="#ctx0" brushRef="#br0" timeOffset="71405">13246 8699 12417,'7'5'2888,"-2"-1"-2160,-5-4-6,0 0-574,50-3-58,-16 0-56,-6 1 0,10-1 0,4 0 1,-1 0-1,-5 1-1127,-4-1 1,-2 1 0,2 0 884,2-1 1,3 1 0,3-1 0,-3 1 0,-3 0 207,-1 0 0,-3 0 0,0 1-401,2 0 1,-1 0 0,1 1 385,-2-1 0,0 0 0,4 1-366,-4-1 1,3 1 0,2 0-1,1 0 1,-2 0 0,-4 0 197,6 1 0,-3-1 0,3 0 54,-3 0 1,5 1 0,1-1 0,-4 0 0,-6 1-319,-1 0 1,-5 0-607,15 1-622,-11-1 230,-13 0 1760,-7-1-315,-37 0 0,22 0 0,-24 0 0</inkml:trace>
  <inkml:trace contextRef="#ctx0" brushRef="#br0" timeOffset="71605">13506 8781 13013,'30'-4'393,"1"1"0,0 0 0,2 0 1,3 1-1,2-1 0,-1 0 0,-4 1-1486,3 1 1,-2-1 0,2 1 965,-1-1 0,2 1 0,2-1 0,-1 1 0,-4 0-181,4 1 0,-2 0 1,-1 0 307,-4 0 0,-1 1 0,1 0 0,-1 0-79,6 0 1,0 0-1,0 1-373,1 0 0,1 0 0,-1 0-21,-5 0 0,-1-1 0,2 1 372,0-1 1,2 0 0,0 0 0,-5 0-1,0 0 1,-2 0 0,-1-1 0,0 0-1,0 0 1</inkml:trace>
  <inkml:trace contextRef="#ctx0" brushRef="#br0" timeOffset="72662">19132 8753 12504,'8'3'1328,"-2"0"-1015,30-5-296,-10 1-1656,3 0 1,1 0 387,-8 0 1,-1 0 1179,2 1 0,0 0-594,1-1 0,0 1 539,0 0 0,0 0 398,-2 1 1,1-2-1912,8-1 1,0-2 1493,5-8 0,-15 8 0,-3-1 0,-10-6 1</inkml:trace>
  <inkml:trace contextRef="#ctx0" brushRef="#br0" timeOffset="72824">19350 8630 14412,'-20'29'-43,"0"-1"0,6-2 1,0 2-1,4-5-1116,2 4 1159,7-2 0,3-3 0,0-13 0,8 0 0</inkml:trace>
  <inkml:trace contextRef="#ctx0" brushRef="#br0" timeOffset="73206">20907 8890 14207,'13'5'760,"14"-2"0,3-1-760,6-1-1093,-11-1 1,4 1 0,-2 0 679,4 0 1,-1 1-59,3 0 1,1 0-298,0 0 1,1 1-346,-1-1 0,1 0 1113,-5 0 0,1-1 0,-4 0 0,-5 1 0,-2-1 0,5-1 0,-1 1 0</inkml:trace>
  <inkml:trace contextRef="#ctx0" brushRef="#br0" timeOffset="74657">11116 9477 10678,'5'2'1624,"0"-1"-1097,-5-1-510,86-7-3294,-58 5 2280,5 0 1,8-1 0,-10 1 235,-12 0 179,5 0-902,-14 1 1223,-12-3 0,1 3 0,-5-1 0</inkml:trace>
  <inkml:trace contextRef="#ctx0" brushRef="#br0" timeOffset="74810">10952 9518 12286,'30'1'-85,"-1"-1"0,1 0 1,-2 1-1,0-1 1,-3 0-712,-1-2 1,-2 0-199,3 1 0,1 0 994,-1 0 0,-1 0 0,5 1 0,-9-1 0</inkml:trace>
  <inkml:trace contextRef="#ctx0" brushRef="#br0" timeOffset="75456">14257 9545 12451,'5'4'1714,"-1"-1"-1498,-4-3 643,46-7-4136,-24 4 3039,8-1 0,-1 0-336,-6 3-236,-3 1-528,-1 0-1939,1 0 2549,-6 1 0,-3-1 1,-7 1-1</inkml:trace>
  <inkml:trace contextRef="#ctx0" brushRef="#br0" timeOffset="75822">15349 9559 10711,'0'-4'2647,"0"1"-1841,0 3-876,45-5-224,-16 3-799,-2 0 1,4-1 0,0 1-1,-4 0 1,-2 0 0,1 0 691,10-2 1,-1 1 0,-5 1 0,-5-1 0,-6 0-1</inkml:trace>
  <inkml:trace contextRef="#ctx0" brushRef="#br0" timeOffset="80126">11485 10160 8805,'34'0'267,"1"-1"0,-2 1 0,-2-1 55,5 1-117,-11 0 0,3 0 1,0 0-154,10 0 0,0 0-408,-8 0 0,2 0 1,-2 0 357,5 0 1,-1 0-7,-1 0 0,-1 0-528,-8 0 1,0 0 482,5 0 0,2 0-530,1 0 1,-2-1-299,8 1 166,-11 0 0,-1-1-717,-5 1 565,-3 0 863,-3 0 0,-7 0 0,-2 0 0</inkml:trace>
  <inkml:trace contextRef="#ctx0" brushRef="#br0" timeOffset="81941">15609 6923 9964,'-8'-5'1020,"2"1"-738,6 4-27,-12 45-28,3-15-281,0-1 1,-2 10 0,-1 0 0,2-5-1586,0 0 1,0-1 1324,1-4 1,-1 3 0,1 1 0,1-5 230,1 0 0,1-2 24,0 0 1,0 0 575,1-2 1,0 1-605,1 1 0,-1 1 0,1 0 105,-1 2 1,0 0-195,0 6 1,-1-3 187,-1 3 49,1-14-13,2-9-6,-2 3 1860,4-10-1939,0-1 37,2-2 356,0-1 1568,4 0-1607,0 1 509,21-1-583,-7-2-97,17-1-364,-9-1 226,6-1-8,6 0-28,-9 1 0,5 1 0,-1 0-861,0 0 1,-1 1 0,2-1 895,-4 1 0,1-1 0,0 1 0,-1-1 176,5 2 0,-2-1 0,0 0-93,1 1 1,0-1 0,-1 0-173,4 1 1,0-1-40,-8 0 1,1 0-1,-1-1-972,-1-1 1,0-1 0,-4 0-1727,10-2 2209,-5 0 0,-11-2 610,-37-1 0,13 4 0,-13-1 0</inkml:trace>
  <inkml:trace contextRef="#ctx0" brushRef="#br0" timeOffset="82175">15581 7497 11311,'9'5'-546,"-3"-1"-445,-6-4 544,0 0 0,0 0 0</inkml:trace>
  <inkml:trace contextRef="#ctx0" brushRef="#br0" timeOffset="82366">15950 7251 11275,'7'-1'1587,"-1"0"-1570,-6 1-17,0 0 0,0 0 0</inkml:trace>
  <inkml:trace contextRef="#ctx0" brushRef="#br0" timeOffset="82527">16210 7115 9494,'0'0'0</inkml:trace>
  <inkml:trace contextRef="#ctx0" brushRef="#br0" timeOffset="82678">16469 7005 7139,'15'2'1033,"-4"-1"-1626,-11-1 593,0 0 0,0 0 0</inkml:trace>
  <inkml:trace contextRef="#ctx0" brushRef="#br0" timeOffset="83127">16756 6760 6246,'7'9'3276,"-1"-2"-1529,-6-7-1503,0 0 509,-47 28-599,22-14-65,2-1 0,-8 4 0,-3 3 0,1-2 0,6-2-1728,0 1 1,1 0 1618,-3 0 1,-6 2-1,2-1 1,4-1 35,5-1 1,1-1-926,-4 0 0,0 1 909,0-1 0,-3 1-207,5-3 1,-3 2 0,-1 0 0,1-1 311,-5 3 1,0 0 0,0 0-373,3-2 1,-1 0-1,0 0 1,2 0 350,-2 0 0,1 0 0,1-2-27,-7 3 1,2-1 469,5 0 1,-3 1-590,4-2 0,-4 1 0,-2 2 0,1-1 0,2 0-286,4 0 1,2-1 0,0 0 0,-1 1 71,-3 0 0,-2 1 0,-1 0 0,1 0 0,1 0 276,-2 4 0,-1 1 0,4-2 0,4-3 0,5-3 0,1-1 0,-12 9 0,0 0 0</inkml:trace>
  <inkml:trace contextRef="#ctx0" brushRef="#br0" timeOffset="88146">12045 12045 12017,'3'5'383,"34"-7"-419,-7-1 36,2-1 0,4 0-27,-8 1 1,5 2-329,-6 1 0,6 0 0,4 0 1,2 0-1,0 0 0,-2 1 0,-5-1-465,2 0 1,-4 1 0,1-1 0,3 0 507,0 1 1,4-1 0,2 1 0,1 0 0,-1 0 0,-4-1 0,-5 1-124,3 0 0,-5 0 0,0 0 435,8-1 0,1 1 0,-4-1 0,-7 1 0,-2-1 0,5 0 0,-1 0 0</inkml:trace>
  <inkml:trace contextRef="#ctx0" brushRef="#br0" timeOffset="89463">15581 12017 10410,'6'5'557,"-1"0"-308,25-8 0,9-2-1888,-18 4 1,2 0 930,10-2 0,5 0 0,1 1 782,-9 2 1,1 1 0,-1-1 0,0 1 0,4-1 1,-2 1 0,6-2-218,-8 1 0,4 0 0,3 0 1,2 0-1,-1-1 0,0 0 0,-4 1 49,5-2 0,-2 0 0,0 0 0,-1 0 0,2 0-50,-1 1 1,2-1 0,0 0-1,-1 0 1,0 0 0,-2 0 42,-3 0 0,0-1 1,-1 0-1,-2 1 0,-1-1-282,6 0 1,-2 0-1,0 0 208,0 0 1,-1 0 0,0 1-34,-3 0 1,0-1 0,3 1 206,-1 1 0,4-1 0,1 1 0,-2 0 0,-5 0 0,5-1 0,-2 1 0,6 0 0,1-1 0,-1 1 0</inkml:trace>
  <inkml:trace contextRef="#ctx0" brushRef="#br0" timeOffset="92578">11376 13123 5993,'35'7'-204,"-1"-1"0,1 0 1,0 1-1,-4-2 1,-1 1-1,0 0 1,0-1-136,2 1 0,0 1 0,-1-2 0,-4 1 1,0-1-1,-2-1 0,10 3 0,-1 0 0</inkml:trace>
  <inkml:trace contextRef="#ctx0" brushRef="#br0" timeOffset="93664">12973 13151 10840,'4'2'2678,"-1"0"-1187,-3-2-1749,-12 2 205,-1 2-8,-14 3-81,7 0 1,-2 1-938,-2 0 1,-3 0 0,1 0-561,-7 3 1,1 0 1091,5-3 1,0 0 0,4-1 0,-1 1 0,10-5 0</inkml:trace>
  <inkml:trace contextRef="#ctx0" brushRef="#br0" timeOffset="93878">12645 13137 9508,'1'5'3276,"0"-2"-2686,13 11 0,6 2-610,-2 0-787,9 7 0,2 1 522,-4-5-212,-5-5 0,1 0-1142,0-4 1,0 0-724,8 4 1868,3-3 0,-27-10 1,-1-1-1</inkml:trace>
  <inkml:trace contextRef="#ctx0" brushRef="#br0" timeOffset="95029">11334 12850 1848,'-3'7'1974,"0"-2"560,3-5-2352,0 0 152,-38 21 1268,22-8-1602,-7 0 0,2 6-430,15 11 0,6 0 768,2-2-619,5 5 0,5-4-55,7-16 1552,5-4 0,3-3-1668,-2-5 0,0-1 265,-3 0 1,0-1 113,6-4 1,-3-3 144,-12-2 361,4 0 0,0-1 323,-4 1 226,0-2-176,-9 9-198,-4 2-17,0 6-656,0 7 21,0-1-82,6 8 89,-1-11-246,24 4 241,-11-9 98,9-1-53,-13-6 70,-7-2 117,1-15-178,-4-1-12,-1-4 0,-6 5-31,-3 12-42,0 0-434,-3 0-2643,0-1 1882,3 4 1268,3 1 0,3 4 0,1 1 0</inkml:trace>
  <inkml:trace contextRef="#ctx0" brushRef="#br0" timeOffset="95313">11744 12973 521,'3'1'3276,"0"-1"0,-3 35-1991,2-11-1358,5 10 0,1-1 743,1-8-614,9 4 769,-6-25-752,13-6-191,-5-4 1,1-2 685,-3 1 0,0 0-568,2-4 0,-1-1 42,2-3 19,-1-2 256,-4 0 0,0-2-171,2-3-120,-5 4 1,-3 2-27,-5 5-291,-4 4-196,-1 4 698,-9-3 1,7 4 0,-6-2 0</inkml:trace>
  <inkml:trace contextRef="#ctx0" brushRef="#br0" timeOffset="95612">12277 12946 7095,'2'6'3276,"0"-1"0,-2-5-2005,-29 20-1079,14-7 0,-2 2-192,-5 4 0,-1 1-5,3-2 1,4 1-202,2 6 1,4 0-131,4-5 0,1 1-1000,0 3 1,3 0 747,11 7 81,5-13 129,6-1 309,-4-7 1,5 0 68,8-3 0,4-1 0,-3 0 0,-7 1 0,-1-1 0,15-1 0,0 0 0</inkml:trace>
  <inkml:trace contextRef="#ctx0" brushRef="#br0" timeOffset="95963">13137 13273 10942,'-7'3'1209,"-8"30"-1315,13-21-909,-3 8 0,1 0-114,7-9 309,3 1 1,-3-9 0,1 0 0</inkml:trace>
  <inkml:trace contextRef="#ctx0" brushRef="#br0" timeOffset="96363">13547 13110 11944,'3'2'969,"0"0"-156,-3-2-1116,-48 15 185,30-7-834,-10 2 0,1 0 554,15-1 471,2-1-361,-4 3 708,9-6-339,-4 1-123,9-5 98,3 2 1265,7 7-1321,10 0 9,1 5-9,5-5 0,-4 0-9,0 0-268,0-3 0,0-1-149,5 2 117,-6-3 0,-1-1-400,-2-3 34,0 0-711,5-4 337,-6-1 229,7-8 1,-15 6 0,1-2 0</inkml:trace>
  <inkml:trace contextRef="#ctx0" brushRef="#br0" timeOffset="96530">13793 13178 6355,'8'5'3276,"-2"-2"-2439,-6-3 2439,0 0-1900,-53 42-4653,23-21 3070,7-4 1,-4 4 0,3-4 368,4-5 1,2-1-163,0 1 0,-1 0-44,2-2 1,-1 2-783,-3 3 0,-3 3 0,2-2-813,0 0 1,0 0-1,-8 7 1,3-2 1030,2-4 1,18-12-1,1-1 1</inkml:trace>
  <inkml:trace contextRef="#ctx0" brushRef="#br0" timeOffset="97064">13929 13055 12692,'4'6'966,"-1"-1"-453,-3-5-119,0 0-357,15 35-1005,-10-12 968,4 11 0,-3 4-31,-10-3 0,-5 0-2,0-8 1,-2 1-1,0-2 33,-4 8 0,-2-3-32,-3-6 0,0-5-220,-4-4-1435,-9 1-1590,3-4 2457,0-1 1,14-6 0,10-5 0</inkml:trace>
  <inkml:trace contextRef="#ctx0" brushRef="#br0" timeOffset="97863">14666 13151 5885,'3'7'1999,"-1"-2"1277,-2-5-1131,0 0-1226,4 0-177,-1 2 5,9 18-738,-4-3-9,4 17-101,0 2-304,-3-13 1,1 0 153,-2-4 1,0 0-1389,3 2 1,0-3-1379,-4-9 2233,2-1-316,-5-9 533,14-17 0,-13 13 0,11-13 0</inkml:trace>
  <inkml:trace contextRef="#ctx0" brushRef="#br0" timeOffset="98030">14953 13246 6655,'6'2'3276,"-2"0"0,-4-2-879,-41 36-2397,13-16-633,8-2 0,-2 4 0,2-3 588,4-6 0,1 0-669,-5 12 1,0 0-926,6-8 1,0-1 163,-1 2 0,2-2 1203,0 3 1,11-16-1,1-2 1</inkml:trace>
  <inkml:trace contextRef="#ctx0" brushRef="#br0" timeOffset="98313">15445 13219 11605,'8'4'1703,"-2"-1"-1280,-6-3 311,-95 64-2373,77-52 1,-1 0 1425,-6 5 1,-6 3-1,1 1 1,6-6-665,-3 2-762,6-6 1,-1 0 835,-8 2 0,-2 1 1,20-12-1</inkml:trace>
  <inkml:trace contextRef="#ctx0" brushRef="#br0" timeOffset="98479">15158 13274 4977,'2'7'3276,"0"-2"0,-2-5-3225,38 39-1493,-12-20 0,1 0-197,1 6 1,-1-1 343,1-6 0,-6-5 1295,-11-8 0,-6-3 0,-2 0 0</inkml:trace>
  <inkml:trace contextRef="#ctx0" brushRef="#br0" timeOffset="98813">14598 13096 11636,'4'6'1638,"-17"8"0,-7 3-475,0-1-2023,-5 4 0,0 0 860,1 4-201,1 2-304,14 0 0,2 6 0,1-4 96,3-8 1,2 0-17,-2 8 0,1 3 0,7-6-1185,10-10 0,5-4 1106,5-1 0,0-2 1,10 7-1,1-8 0</inkml:trace>
  <inkml:trace contextRef="#ctx0" brushRef="#br0" timeOffset="99064">15841 13246 8934,'23'19'942,"0"0"1,-4 2 123,5 4 0,-4 2-1119,-15 0-463,-16-2 1,-7 6 0,-1-5-842,4-7 0,-2-1 1194,-6 7 1,-4 3 0,1-8-249,3-12 1,-3-4 325,-4 0 1,-5-2-1,0 0 1,5 1-1,5-1 1,1 1-1,-10-2 1,0 1 0,0-1-1</inkml:trace>
  <inkml:trace contextRef="#ctx0" brushRef="#br0" timeOffset="99863">14257 13028 6246,'-7'-1'3276,"1"0"-311,6 1-2324,0 0-3918,-58 72 2978,44-45 287,-6 0 0,-4 4 0,10-6 676,14-5-798,3-2-788,11 6-123,8-9 466,1 0-85,3-12 17,-9-6 3398,2-2-3050,5-7 1,0-1 673,-5 3-162,4-2 0,-9 2 591,-16 10 660,-12 10-770,-3 11-694,-2 1-1312,6 5 1304,11-12-110,1-2-744,8 6 405,9-8 312,-1 2 55,6-12-2,-6-9 94,8-15 74,-5 1-76,2-3 0,-13 11 42,-2 8 1290,-2 1-531,0 1-720,-1 3-297,-1 0 124,-3 11-54,1 8 102,2 0-102,4 2-47,10-12-208,12-3 611,7-11-109,-4 0 53,-8-10-8,-13 5 8,-1-1-34,-2 1 485,3-11-608,-5 12-42,1-6-137,-4 15-445,6 1 566,3-1-121,4 1-126,1 0-84,-1 1-219,-1-1 611,11 1 0,-14-1 0,5 0 0</inkml:trace>
  <inkml:trace contextRef="#ctx0" brushRef="#br0" timeOffset="116469">11689 4479 904,'-4'-4'3276,"0"1"-3650,-13-7 0,-3 0 827,0-3-172,-4 0 1,-3-4 253,6 2 0,0-3 1,2 2-382,1 1 0,1 0 159,-3-3 1,-2-2 0,3 2-1,-5-10-111,9 14 0,1-1 111,-1-15-128,-8-1-14,15-2-461,3 7 1,0-1 231,3 6 1,1-1 22,2-7 0,3 0 96,2 8 0,2 0-82,3 0 0,3 1 477,1-1 0,3 1-456,1 1 0,4 0 0,1 3 0,3-1 0,3 2 66,-2 3 0,2 1 0,2 1 0,1 0 0,-3 0-248,4-1 1,-2 1 0,1-1-1,1 2 251,1 1 0,1 0 0,2 0 0,-2 2 0,-3 1 88,6 0 1,-3 3 0,0 0-143,3 0 0,0 0 0,-1 1-71,-8 1 0,-1 0 0,0 1 0,1 0 44,-1 0 1,0 1 0,1 0 0,-1 1-10,8 1 1,-1 0 0,4 4-79,-6 1 0,4 2 0,1 2 0,-2 0 0,-3-1 34,3 2 1,-4 0-1,3 1 43,-7-1 1,4 1 0,-1 0 0,-2 1 0,-6 0-46,5 8 0,-7 0 13,-6 2 1,-1 0 38,0 0 0,-2 1 11,-9 0 0,-1 1 678,1-1 0,-3 1-664,-10-3 1,-5 2-1,-3 1 1,2-3-9,0-3 0,1-1 0,-3 1-241,-3 3 0,-4 2 1,0-2-1,1-3 286,1-4 1,0-4 0,-1 0 10,-1 0 1,0-1 0,-1 0 13,-1-1 0,0-1 0,-1 0 37,-1-1 0,-1-1 1,0 0-16,1-1 0,-1-1 1,-5-1-64,6-2 1,-4-1 0,-2 0 0,-1-1 0,2 0-1,2 0 9,-2 0 1,2-1 0,1 0 0,-3-1-180,1 0 0,-2 1 0,-2-1 0,0-1 0,2 0 0,4-1 168,-8-2 0,4-1 0,0-1-12,0 0 1,1-1 0,-1-1 23,2 0 0,1-1 0,-1 0-38,3 0 0,0-2 0,1 1 23,2 0 0,1-1 1,0-3-60,0-3 0,0-3 0,1-2 0,3 2-54,-4-7 1,3-1 71,1-1 0,1-3 1,7 1-87,10 2 0,7 1 278,2-2 0,4-1-296,3 1 0,4-1 296,4 1 1,2 0-326,-7 11 1,2 0 0,3 0-434,2 1 1,4 0 0,2 0 0,0 0-1,-2 3 216,4-3 1,-1 2 0,3-1 127,-4 3 1,2-1 0,2 0 0,-1 1 0,-2 3-421,2 1 0,-2 3 0,-1 1 657,0 0 0,0 0 0,-3 1 0,0 0 0,-2 1 0,7-1 0</inkml:trace>
  <inkml:trace contextRef="#ctx0" brushRef="#br0" timeOffset="117856">9627 14066 6803,'-7'-7'3276,"1"1"-481,6 6 481,0 0-1912,12 0-911,5-1-175,8-1-105,3 0-86,-2 0-461,4 0 273,4 0 57,-8 2 0,5-1 1,0 0-21,3 1 1,0 0-1,2-1-621,-5 1 1,0 0-1,2-1 1,0 1 562,1 0 0,2 0 0,0 0 0,-1 0 0,-2 0-894,6 1 1,-2-1 0,2 0 866,-8 0 1,1 0 0,0 1-1,1-1 1,-3 0-475,8 1 0,-1-1 0,2 0-33,-4 1 1,3-1-1,2 1 1,-2-1 0,-2 1 327,-5-1 0,-2 0 0,-1 1 1,1-1-1,5 0 0,3 1 1,-3-1-1,-7 1 0,9-1 1</inkml:trace>
  <inkml:trace contextRef="#ctx0" brushRef="#br0" timeOffset="119609">10024 15964 9141,'4'1'1092,"19"-2"0,5-2-955,6-1-1230,-6 1 1,6 0 0,-1 0-13,3-2 1,1 1 1106,-5 0 1,2 0 0,0 1-335,-1-1 0,0-1 0,5 1 486,-6 0 0,3 0 0,3 0 0,0 0 0,-1 1 0,-3-1-74,1 1 0,-2 0 0,0 0 0,3 0 23,-3 0 1,4 0-1,0 0 1,1 0 0,-3 0-1,-4 1-383,7 0 0,-5 1 0,0 0 280,1 1 0,-1-1 0,0 1 182,-3-1 0,1 1 1,2 0-839,-4 0 1,2 0-1,2-1 1,-1 1 0,-1-1 609,1 0 0,-2-1 0,0 1 0,1-1 1,-1 1-1,2 1 0,-3-1 0,-2 0 1,2-2-1,-1 1 0</inkml:trace>
  <inkml:trace contextRef="#ctx0" brushRef="#br0" timeOffset="120671">10993 16920 11928,'27'5'5,"0"0"0,0 0 0,-1-1 0,1 1 0,2-2-661,2-1 1,3-2-1,3 0 1,-1-1 0,-3 1-165,-2 0 1,-3 0 0,1 0 0,3-1 272,-2 1 1,3 0 0,1 0 0,0 0 0,-1-1 0,-3 1 310,5-1 0,-1 0 0,-3 0 0,-3 0 1,2 1-1,-2-1 0,3 0 0,1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6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929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803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418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70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51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037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11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885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53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7496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159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54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3.xml"/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tiff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17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tiff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2.tiff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2wNug3JoFCc6QWxJ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2wNug3JoFCc6QWxJ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tif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10" Type="http://schemas.openxmlformats.org/officeDocument/2006/relationships/image" Target="../media/image15.png"/><Relationship Id="rId4" Type="http://schemas.openxmlformats.org/officeDocument/2006/relationships/image" Target="../media/image1.jp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tif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2Wa4tndYQKNZqtRU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50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ea typeface="Seravek Light" charset="0"/>
                <a:cs typeface="Seravek Light" charset="0"/>
              </a:rPr>
              <a:t>Covariance and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945911" y="966237"/>
            <a:ext cx="762093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Remember the correlation between two variables from a previous chapter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Now, correlation between two random variables.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9029BF-5D5F-844F-AA3F-8A1D5ADF4D0F}"/>
              </a:ext>
            </a:extLst>
          </p:cNvPr>
          <p:cNvGrpSpPr/>
          <p:nvPr/>
        </p:nvGrpSpPr>
        <p:grpSpPr>
          <a:xfrm>
            <a:off x="1697751" y="1514942"/>
            <a:ext cx="6010031" cy="730942"/>
            <a:chOff x="1697751" y="1514942"/>
            <a:chExt cx="6010031" cy="730942"/>
          </a:xfrm>
        </p:grpSpPr>
        <p:grpSp>
          <p:nvGrpSpPr>
            <p:cNvPr id="16" name="그룹 15"/>
            <p:cNvGrpSpPr/>
            <p:nvPr/>
          </p:nvGrpSpPr>
          <p:grpSpPr>
            <a:xfrm>
              <a:off x="1697751" y="1514942"/>
              <a:ext cx="6010031" cy="730942"/>
              <a:chOff x="1697751" y="1514942"/>
              <a:chExt cx="6010031" cy="730942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7751" y="1569684"/>
                <a:ext cx="1146357" cy="60113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7338" y="1514942"/>
                <a:ext cx="4560444" cy="730942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56FD6E8-B332-EC4C-88D5-539383A2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1840" y="1552608"/>
              <a:ext cx="2444328" cy="69238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A9ED17D-67C7-1448-AD9C-C0C74A32E5B2}"/>
                  </a:ext>
                </a:extLst>
              </p14:cNvPr>
              <p14:cNvContentPartPr/>
              <p14:nvPr/>
            </p14:nvContentPartPr>
            <p14:xfrm>
              <a:off x="1660320" y="1348560"/>
              <a:ext cx="5472000" cy="14605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A9ED17D-67C7-1448-AD9C-C0C74A32E5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44120" y="1332360"/>
                <a:ext cx="5504400" cy="14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F640176-2158-804F-92C7-2D4D82632CBA}"/>
                  </a:ext>
                </a:extLst>
              </p14:cNvPr>
              <p14:cNvContentPartPr/>
              <p14:nvPr/>
            </p14:nvContentPartPr>
            <p14:xfrm>
              <a:off x="2634480" y="1295640"/>
              <a:ext cx="6489360" cy="41126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F640176-2158-804F-92C7-2D4D82632C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18280" y="1279440"/>
                <a:ext cx="6521760" cy="41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1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50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ea typeface="Seravek Light" charset="0"/>
                <a:cs typeface="Seravek Light" charset="0"/>
              </a:rPr>
              <a:t>Covariance and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텍스트 상자 20"/>
              <p:cNvSpPr txBox="1"/>
              <p:nvPr/>
            </p:nvSpPr>
            <p:spPr>
              <a:xfrm>
                <a:off x="945911" y="943377"/>
                <a:ext cx="6024598" cy="4630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Covariance between X and Y,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𝜈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𝑌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7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Some properties of covariance </a:t>
                </a: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𝑐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𝑐𝑑𝐶𝑜𝑣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for any constants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c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𝑋𝑌</m:t>
                        </m:r>
                      </m:e>
                    </m:d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 </m:t>
                    </m:r>
                    <m:r>
                      <a:rPr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𝜇𝜈</m:t>
                    </m:r>
                  </m:oMath>
                </a14:m>
                <a:endParaRPr lang="en-US" altLang="ko-KR" sz="1600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If X and Y are independent,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1257300" lvl="2" indent="-34290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but the converse is not always true</a:t>
                </a: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𝐶𝑜𝑣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+mj-lt"/>
                  <a:buAutoNum type="arabicPeriod"/>
                </a:pPr>
                <a:endParaRPr lang="en-US" altLang="ko-KR" sz="900" dirty="0">
                  <a:latin typeface="Seravek Light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1" name="텍스트 상자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11" y="943377"/>
                <a:ext cx="6024598" cy="4630627"/>
              </a:xfrm>
              <a:prstGeom prst="rect">
                <a:avLst/>
              </a:prstGeom>
              <a:blipFill>
                <a:blip r:embed="rId7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모서리가 둥근 직사각형 15"/>
          <p:cNvSpPr/>
          <p:nvPr/>
        </p:nvSpPr>
        <p:spPr>
          <a:xfrm>
            <a:off x="7637417" y="452783"/>
            <a:ext cx="4127863" cy="5669830"/>
          </a:xfrm>
          <a:prstGeom prst="roundRect">
            <a:avLst>
              <a:gd name="adj" fmla="val 1015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7915789" y="297213"/>
            <a:ext cx="6656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400" i="1" dirty="0">
                <a:latin typeface="Seravek Light" charset="0"/>
                <a:ea typeface="Seravek Light" charset="0"/>
                <a:cs typeface="Seravek Light" charset="0"/>
              </a:rPr>
              <a:t>Proofs</a:t>
            </a:r>
            <a:endParaRPr kumimoji="1" lang="ko-KR" altLang="en-US" sz="14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759336" y="793003"/>
            <a:ext cx="3359893" cy="314270"/>
            <a:chOff x="7759336" y="793003"/>
            <a:chExt cx="3359893" cy="3142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9527" y="793584"/>
              <a:ext cx="3159702" cy="31368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7759336" y="793003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>
                  <a:latin typeface="Seravek Light" charset="0"/>
                  <a:ea typeface="Seravek Light" charset="0"/>
                  <a:cs typeface="Seravek Light" charset="0"/>
                </a:rPr>
                <a:t>2.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767443" y="1234326"/>
            <a:ext cx="3889812" cy="1481501"/>
            <a:chOff x="7767443" y="1234326"/>
            <a:chExt cx="3889812" cy="14815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9527" y="1234326"/>
              <a:ext cx="3697728" cy="1481501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7767443" y="1258999"/>
              <a:ext cx="322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>
                  <a:latin typeface="Seravek Light" charset="0"/>
                  <a:ea typeface="Seravek Light" charset="0"/>
                  <a:cs typeface="Seravek Light" charset="0"/>
                </a:rPr>
                <a:t>4.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754623" y="2893680"/>
            <a:ext cx="3523756" cy="589783"/>
            <a:chOff x="7754623" y="2893680"/>
            <a:chExt cx="3523756" cy="58978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62995" y="2893680"/>
              <a:ext cx="3315384" cy="589783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7754623" y="2903840"/>
              <a:ext cx="322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5.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134A79-6B53-F84B-8AEB-C3E88A860C78}"/>
              </a:ext>
            </a:extLst>
          </p:cNvPr>
          <p:cNvGrpSpPr/>
          <p:nvPr/>
        </p:nvGrpSpPr>
        <p:grpSpPr>
          <a:xfrm>
            <a:off x="7754623" y="3702346"/>
            <a:ext cx="3657277" cy="931631"/>
            <a:chOff x="7754623" y="3702346"/>
            <a:chExt cx="3657277" cy="931631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7754623" y="3702346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6.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3EBC6A-0D2C-6047-A336-4FF787F0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59527" y="3769195"/>
              <a:ext cx="3452373" cy="86478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C579740-9688-8947-8D8A-3833234BA1FD}"/>
                  </a:ext>
                </a:extLst>
              </p14:cNvPr>
              <p14:cNvContentPartPr/>
              <p14:nvPr/>
            </p14:nvContentPartPr>
            <p14:xfrm>
              <a:off x="3283920" y="1111680"/>
              <a:ext cx="6775920" cy="877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C579740-9688-8947-8D8A-3833234BA1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7720" y="1095480"/>
                <a:ext cx="6808320" cy="9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9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2"/>
      <p:bldP spid="16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50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ea typeface="Seravek Light" charset="0"/>
                <a:cs typeface="Seravek Light" charset="0"/>
              </a:rPr>
              <a:t>Covariance and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945911" y="966237"/>
            <a:ext cx="3694281" cy="1717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050" dirty="0">
              <a:solidFill>
                <a:schemeClr val="tx1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properties of the correlation: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chemeClr val="tx1"/>
              </a:solidFill>
              <a:latin typeface="Seravek Light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2600723" y="966237"/>
                <a:ext cx="2374432" cy="601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𝐶𝑜𝑟𝑟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altLang="ko-KR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altLang="ko-KR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𝐶𝑜𝑣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  <m:r>
                            <a:rPr lang="en-US" altLang="ko-KR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23" y="966237"/>
                <a:ext cx="2374432" cy="6016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8352B8C5-2CDB-1848-92CA-971F37EC21A2}"/>
              </a:ext>
            </a:extLst>
          </p:cNvPr>
          <p:cNvGrpSpPr/>
          <p:nvPr/>
        </p:nvGrpSpPr>
        <p:grpSpPr>
          <a:xfrm>
            <a:off x="2600723" y="2241548"/>
            <a:ext cx="7514827" cy="4231441"/>
            <a:chOff x="2600723" y="2241548"/>
            <a:chExt cx="7514827" cy="42314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0723" y="2241548"/>
              <a:ext cx="7514827" cy="4231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6BEBD7-9362-8B44-B6F1-5057E1F23251}"/>
                </a:ext>
              </a:extLst>
            </p:cNvPr>
            <p:cNvSpPr/>
            <p:nvPr/>
          </p:nvSpPr>
          <p:spPr>
            <a:xfrm>
              <a:off x="9241536" y="2322576"/>
              <a:ext cx="816864" cy="140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6849D69-76D6-0249-A334-E29BFEFD041B}"/>
                  </a:ext>
                </a:extLst>
              </p14:cNvPr>
              <p14:cNvContentPartPr/>
              <p14:nvPr/>
            </p14:nvContentPartPr>
            <p14:xfrm>
              <a:off x="2822040" y="393120"/>
              <a:ext cx="4932360" cy="57088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6849D69-76D6-0249-A334-E29BFEFD04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5840" y="376920"/>
                <a:ext cx="4964760" cy="57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05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70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 Light" charset="0"/>
                <a:cs typeface="Seravek Light" charset="0"/>
              </a:rPr>
              <a:t>Interim survey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57172" y="2845150"/>
            <a:ext cx="4077655" cy="931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b="1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https://forms.gle/2wNug3JoFCc6QWxJ8</a:t>
            </a:r>
            <a:endParaRPr lang="en-US" altLang="ko-KR" b="1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algn="ctr">
              <a:lnSpc>
                <a:spcPct val="160000"/>
              </a:lnSpc>
            </a:pPr>
            <a:endParaRPr lang="en-US" altLang="ko-KR" b="1" dirty="0">
              <a:solidFill>
                <a:schemeClr val="tx1"/>
              </a:solidFill>
              <a:latin typeface="Seravek Light" panose="020B0503040000020004" pitchFamily="34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94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9752089" cy="5838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16: Random variables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Discrete vs. continuous random variables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Expected values (mean):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probability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conveys the information about population assuming a large number of repeats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Spread: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𝑋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𝑌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e>
                        </m:d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𝐶𝑜𝑟𝑟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𝐶𝑜𝑣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9752089" cy="5838714"/>
              </a:xfrm>
              <a:prstGeom prst="rect">
                <a:avLst/>
              </a:prstGeom>
              <a:blipFill rotWithShape="0">
                <a:blip r:embed="rId7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98" y="1864659"/>
            <a:ext cx="2290085" cy="3861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4947" y="2749077"/>
            <a:ext cx="3448546" cy="7834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5137" y="2120740"/>
            <a:ext cx="47617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Random variables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911B28-7B1F-4F46-8095-2C6C249CA2EE}"/>
                  </a:ext>
                </a:extLst>
              </p14:cNvPr>
              <p14:cNvContentPartPr/>
              <p14:nvPr/>
            </p14:nvContentPartPr>
            <p14:xfrm>
              <a:off x="2910960" y="4614120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911B28-7B1F-4F46-8095-2C6C249CA2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600" y="4604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70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 Light" charset="0"/>
                <a:cs typeface="Seravek Light" charset="0"/>
              </a:rPr>
              <a:t>Interim survey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57172" y="2845150"/>
            <a:ext cx="4077655" cy="931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b="1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https://forms.gle/2wNug3JoFCc6QWxJ8</a:t>
            </a:r>
            <a:endParaRPr lang="en-US" altLang="ko-KR" b="1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algn="ctr">
              <a:lnSpc>
                <a:spcPct val="160000"/>
              </a:lnSpc>
            </a:pPr>
            <a:endParaRPr lang="en-US" altLang="ko-KR" b="1" dirty="0">
              <a:solidFill>
                <a:schemeClr val="tx1"/>
              </a:solidFill>
              <a:latin typeface="Seravek Light" panose="020B0503040000020004" pitchFamily="34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2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8754109" cy="541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14: Randomness and Probability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Terms: Trial, outcome/event, sample space (</a:t>
                </a:r>
                <a14:m>
                  <m:oMath xmlns:m="http://schemas.openxmlformats.org/officeDocument/2006/math">
                    <m:r>
                      <a:rPr lang="en-US" altLang="ko-KR" b="1" i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Law of large numbers (LLN)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Five basic rules of probability: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disjoint (or mutually exclusive),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independent. 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15: Probability rules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General addition rule:</a:t>
                </a: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General multiplication rule: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Bayes’ Rule: 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8754109" cy="5412123"/>
              </a:xfrm>
              <a:prstGeom prst="rect">
                <a:avLst/>
              </a:prstGeom>
              <a:blipFill rotWithShape="0">
                <a:blip r:embed="rId7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683" y="5766856"/>
            <a:ext cx="4055730" cy="6384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40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30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1136287" y="989045"/>
                <a:ext cx="8299116" cy="53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its values are based on the outcome of a random event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denote random variables using a capital letter, like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X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we can list all the outcomes, it’s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discrete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random variable.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Otherwise, it’s a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continuous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random variable.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Example of an insurance company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Each year, the probability of death (death rate) is 1 out of every 1000 people, etc.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can’t predict what will happen during any given year,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     but we can say what we can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expect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happen.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What’s the expected value of a policy payout?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(X) for expected value,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     and we can use the mean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to estimate it. </a:t>
                </a: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8299116" cy="5365571"/>
              </a:xfrm>
              <a:prstGeom prst="rect">
                <a:avLst/>
              </a:prstGeom>
              <a:blipFill rotWithShape="0">
                <a:blip r:embed="rId7"/>
                <a:stretch>
                  <a:fillRect l="-441"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2310" y="1282860"/>
            <a:ext cx="2891058" cy="21585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438" y="4363195"/>
            <a:ext cx="4675930" cy="1233212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655183" y="5830131"/>
            <a:ext cx="3386707" cy="712129"/>
            <a:chOff x="7097438" y="6058391"/>
            <a:chExt cx="3386707" cy="71212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97438" y="6058391"/>
              <a:ext cx="2123048" cy="35800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7995707" y="6333477"/>
              <a:ext cx="2488438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(for discrete random variables)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4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Is this based on data?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7" y="989045"/>
            <a:ext cx="9585304" cy="432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Yes, and no.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Mean for data: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Mean for random variables: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differences?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Probability conveys the information about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Remember the law of large numbers.. The probability assumes a large number of repeats.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925" y="2849264"/>
            <a:ext cx="2123048" cy="358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685" y="1628775"/>
            <a:ext cx="1870428" cy="6932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532" y="4960785"/>
            <a:ext cx="8022437" cy="1158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28" y="4183766"/>
            <a:ext cx="5835754" cy="6397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04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7" y="989045"/>
            <a:ext cx="8299116" cy="560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to the data case, we first calculate deviation from the mean and square it.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 of the insurance company again: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variance is the expected value of those squared deviations: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9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Its square root is standard deviation: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427" y="1628745"/>
            <a:ext cx="4673480" cy="20158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328" y="5311341"/>
            <a:ext cx="2759319" cy="3715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0235" y="5170113"/>
            <a:ext cx="3448546" cy="7834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43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 Light" charset="0"/>
                <a:cs typeface="Seravek Light" charset="0"/>
              </a:rPr>
              <a:t>Shifting and combining random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텍스트 상자 20"/>
              <p:cNvSpPr txBox="1"/>
              <p:nvPr/>
            </p:nvSpPr>
            <p:spPr>
              <a:xfrm>
                <a:off x="1136286" y="989045"/>
                <a:ext cx="10161634" cy="358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r>
                  <a:rPr lang="en-US" altLang="ko-KR" b="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 </a:t>
                </a:r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two random variables are independent,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If they are not independent,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𝐶𝑜𝑣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altLang="ko-KR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accent2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1" name="텍스트 상자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61634" cy="3588675"/>
              </a:xfrm>
              <a:prstGeom prst="rect">
                <a:avLst/>
              </a:prstGeom>
              <a:blipFill>
                <a:blip r:embed="rId7"/>
                <a:stretch>
                  <a:fillRect l="-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/>
          <p:cNvGrpSpPr/>
          <p:nvPr/>
        </p:nvGrpSpPr>
        <p:grpSpPr>
          <a:xfrm>
            <a:off x="8316686" y="800072"/>
            <a:ext cx="3422468" cy="1138832"/>
            <a:chOff x="8316686" y="800072"/>
            <a:chExt cx="3422468" cy="1138832"/>
          </a:xfrm>
        </p:grpSpPr>
        <p:grpSp>
          <p:nvGrpSpPr>
            <p:cNvPr id="3" name="그룹 2"/>
            <p:cNvGrpSpPr>
              <a:grpSpLocks noChangeAspect="1"/>
            </p:cNvGrpSpPr>
            <p:nvPr/>
          </p:nvGrpSpPr>
          <p:grpSpPr>
            <a:xfrm>
              <a:off x="8705867" y="1107849"/>
              <a:ext cx="2920129" cy="711620"/>
              <a:chOff x="6859625" y="995882"/>
              <a:chExt cx="2349690" cy="572607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8"/>
              <a:srcRect b="46508"/>
              <a:stretch/>
            </p:blipFill>
            <p:spPr>
              <a:xfrm>
                <a:off x="6868956" y="1284083"/>
                <a:ext cx="2340359" cy="284406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625" y="995882"/>
                <a:ext cx="1668555" cy="281364"/>
              </a:xfrm>
              <a:prstGeom prst="rect">
                <a:avLst/>
              </a:prstGeom>
            </p:spPr>
          </p:pic>
        </p:grpSp>
        <p:sp>
          <p:nvSpPr>
            <p:cNvPr id="29" name="모서리가 둥근 직사각형 28"/>
            <p:cNvSpPr/>
            <p:nvPr/>
          </p:nvSpPr>
          <p:spPr>
            <a:xfrm>
              <a:off x="8316686" y="953960"/>
              <a:ext cx="3422468" cy="984944"/>
            </a:xfrm>
            <a:prstGeom prst="roundRect">
              <a:avLst>
                <a:gd name="adj" fmla="val 2518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12547" y="800072"/>
              <a:ext cx="9060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Reminder</a:t>
              </a:r>
              <a:endParaRPr lang="ko-KR" altLang="en-US" sz="1400" i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34229F-F60B-D845-9911-1504C97BC14E}"/>
              </a:ext>
            </a:extLst>
          </p:cNvPr>
          <p:cNvGrpSpPr/>
          <p:nvPr/>
        </p:nvGrpSpPr>
        <p:grpSpPr>
          <a:xfrm>
            <a:off x="7354386" y="3442950"/>
            <a:ext cx="4384768" cy="2319852"/>
            <a:chOff x="7354386" y="3442950"/>
            <a:chExt cx="4384768" cy="2319852"/>
          </a:xfrm>
        </p:grpSpPr>
        <p:grpSp>
          <p:nvGrpSpPr>
            <p:cNvPr id="17" name="그룹 16"/>
            <p:cNvGrpSpPr/>
            <p:nvPr/>
          </p:nvGrpSpPr>
          <p:grpSpPr>
            <a:xfrm>
              <a:off x="7354386" y="3442950"/>
              <a:ext cx="4384768" cy="2319852"/>
              <a:chOff x="7699207" y="3244924"/>
              <a:chExt cx="4384768" cy="2319852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3500" y="3499939"/>
                <a:ext cx="4161866" cy="1927196"/>
              </a:xfrm>
              <a:prstGeom prst="rect">
                <a:avLst/>
              </a:prstGeom>
            </p:spPr>
          </p:pic>
          <p:sp>
            <p:nvSpPr>
              <p:cNvPr id="30" name="모서리가 둥근 직사각형 29"/>
              <p:cNvSpPr/>
              <p:nvPr/>
            </p:nvSpPr>
            <p:spPr>
              <a:xfrm>
                <a:off x="7699207" y="3398811"/>
                <a:ext cx="4384768" cy="2165965"/>
              </a:xfrm>
              <a:prstGeom prst="roundRect">
                <a:avLst>
                  <a:gd name="adj" fmla="val 21565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64740" y="3244924"/>
                <a:ext cx="5779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ko-KR" sz="1400" i="1">
                    <a:latin typeface="Seravek Light" charset="0"/>
                    <a:ea typeface="Seravek Light" charset="0"/>
                    <a:cs typeface="Seravek Light" charset="0"/>
                  </a:rPr>
                  <a:t>Proof</a:t>
                </a:r>
                <a:endParaRPr lang="ko-KR" altLang="en-US" sz="1400" i="1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AC3171-63C7-D945-A2BA-FB0B9C91D353}"/>
                </a:ext>
              </a:extLst>
            </p:cNvPr>
            <p:cNvGrpSpPr/>
            <p:nvPr/>
          </p:nvGrpSpPr>
          <p:grpSpPr>
            <a:xfrm>
              <a:off x="9587067" y="4812454"/>
              <a:ext cx="881705" cy="495920"/>
              <a:chOff x="10147076" y="4833564"/>
              <a:chExt cx="881705" cy="49592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2D2BFEB-8338-A04B-B3BB-7AA44FD7B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7076" y="4833564"/>
                <a:ext cx="291353" cy="4959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A487042-06C4-1641-B40E-F1FF84F21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22294" y="4836015"/>
                <a:ext cx="606487" cy="3301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854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  <a:ea typeface="Seravek Light" charset="0"/>
                <a:cs typeface="Seravek Light" charset="0"/>
              </a:rPr>
              <a:t>Attendance sheet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4001420" y="2845150"/>
            <a:ext cx="4189159" cy="931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b="1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7"/>
              </a:rPr>
              <a:t>https://forms.gle/2Wa4tndYQKNZqtRU9</a:t>
            </a:r>
            <a:endParaRPr lang="en-US" altLang="ko-KR" b="1" dirty="0">
              <a:latin typeface="Seravek Light" panose="020B0503040000020004" pitchFamily="34" charset="0"/>
              <a:ea typeface="Seravek Light" charset="0"/>
              <a:cs typeface="Seravek Light" charset="0"/>
            </a:endParaRPr>
          </a:p>
          <a:p>
            <a:pPr algn="ctr">
              <a:lnSpc>
                <a:spcPct val="160000"/>
              </a:lnSpc>
            </a:pPr>
            <a:endParaRPr lang="en-US" altLang="ko-KR" b="1" dirty="0">
              <a:solidFill>
                <a:schemeClr val="tx1"/>
              </a:solidFill>
              <a:latin typeface="Seravek Light" panose="020B0503040000020004" pitchFamily="34" charset="0"/>
              <a:ea typeface="Cambria Math" charset="0"/>
              <a:cs typeface="Cambria Math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900EF-962A-C04A-885E-0AB6AB7110E4}"/>
              </a:ext>
            </a:extLst>
          </p:cNvPr>
          <p:cNvSpPr txBox="1"/>
          <p:nvPr/>
        </p:nvSpPr>
        <p:spPr>
          <a:xfrm>
            <a:off x="7849590" y="1858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4166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934</Words>
  <Application>Microsoft Macintosh PowerPoint</Application>
  <PresentationFormat>와이드스크린</PresentationFormat>
  <Paragraphs>147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198</cp:revision>
  <dcterms:created xsi:type="dcterms:W3CDTF">2017-08-24T21:55:02Z</dcterms:created>
  <dcterms:modified xsi:type="dcterms:W3CDTF">2021-04-05T05:02:52Z</dcterms:modified>
</cp:coreProperties>
</file>